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3" r:id="rId5"/>
    <p:sldId id="264" r:id="rId6"/>
    <p:sldId id="301" r:id="rId7"/>
    <p:sldId id="302" r:id="rId8"/>
    <p:sldId id="258" r:id="rId9"/>
    <p:sldId id="265" r:id="rId10"/>
    <p:sldId id="266" r:id="rId11"/>
    <p:sldId id="298" r:id="rId12"/>
    <p:sldId id="267" r:id="rId13"/>
    <p:sldId id="299" r:id="rId14"/>
    <p:sldId id="260" r:id="rId15"/>
    <p:sldId id="259" r:id="rId16"/>
    <p:sldId id="300" r:id="rId17"/>
    <p:sldId id="269" r:id="rId18"/>
    <p:sldId id="270" r:id="rId19"/>
    <p:sldId id="308" r:id="rId20"/>
    <p:sldId id="309" r:id="rId21"/>
    <p:sldId id="261" r:id="rId22"/>
    <p:sldId id="271" r:id="rId23"/>
    <p:sldId id="272" r:id="rId24"/>
    <p:sldId id="273" r:id="rId25"/>
    <p:sldId id="274" r:id="rId26"/>
    <p:sldId id="281" r:id="rId27"/>
    <p:sldId id="282" r:id="rId28"/>
    <p:sldId id="283" r:id="rId29"/>
    <p:sldId id="284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276" r:id="rId38"/>
    <p:sldId id="292" r:id="rId39"/>
    <p:sldId id="293" r:id="rId40"/>
    <p:sldId id="317" r:id="rId41"/>
    <p:sldId id="278" r:id="rId42"/>
    <p:sldId id="295" r:id="rId43"/>
    <p:sldId id="297" r:id="rId44"/>
    <p:sldId id="296" r:id="rId45"/>
    <p:sldId id="277" r:id="rId46"/>
    <p:sldId id="303" r:id="rId47"/>
    <p:sldId id="304" r:id="rId48"/>
    <p:sldId id="307" r:id="rId49"/>
    <p:sldId id="306" r:id="rId50"/>
    <p:sldId id="305" r:id="rId51"/>
    <p:sldId id="294" r:id="rId52"/>
    <p:sldId id="280" r:id="rId53"/>
    <p:sldId id="323" r:id="rId54"/>
    <p:sldId id="324" r:id="rId55"/>
    <p:sldId id="318" r:id="rId56"/>
    <p:sldId id="319" r:id="rId57"/>
    <p:sldId id="320" r:id="rId58"/>
    <p:sldId id="321" r:id="rId59"/>
    <p:sldId id="325" r:id="rId60"/>
    <p:sldId id="322" r:id="rId61"/>
    <p:sldId id="279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E1017C-6D8E-4C91-A7F0-8D55DF379509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79F5997D-DC0A-4118-A28A-D74B56FC36C2}">
      <dgm:prSet phldrT="[Text]"/>
      <dgm:spPr/>
      <dgm:t>
        <a:bodyPr/>
        <a:lstStyle/>
        <a:p>
          <a:r>
            <a:rPr lang="en-ZA" dirty="0"/>
            <a:t>My God</a:t>
          </a:r>
        </a:p>
      </dgm:t>
    </dgm:pt>
    <dgm:pt modelId="{43BD3871-D3F2-421C-801D-7C44A78CF0FC}" type="parTrans" cxnId="{6201B8BE-EBEC-4D6E-8A16-A42A64037077}">
      <dgm:prSet/>
      <dgm:spPr/>
      <dgm:t>
        <a:bodyPr/>
        <a:lstStyle/>
        <a:p>
          <a:endParaRPr lang="en-ZA"/>
        </a:p>
      </dgm:t>
    </dgm:pt>
    <dgm:pt modelId="{320FF2A1-73C9-40C4-906D-E788BE2AC51B}" type="sibTrans" cxnId="{6201B8BE-EBEC-4D6E-8A16-A42A64037077}">
      <dgm:prSet/>
      <dgm:spPr/>
      <dgm:t>
        <a:bodyPr/>
        <a:lstStyle/>
        <a:p>
          <a:endParaRPr lang="en-ZA"/>
        </a:p>
      </dgm:t>
    </dgm:pt>
    <dgm:pt modelId="{72562642-CA68-453F-A219-45FA3BA5FA9F}" type="pres">
      <dgm:prSet presAssocID="{3FE1017C-6D8E-4C91-A7F0-8D55DF3795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87E318D-B970-451A-99CE-324C4D72FC5D}" type="pres">
      <dgm:prSet presAssocID="{79F5997D-DC0A-4118-A28A-D74B56FC36C2}" presName="centerShape" presStyleLbl="node0" presStyleIdx="0" presStyleCnt="1" custScaleX="24383" custScaleY="24383"/>
      <dgm:spPr/>
      <dgm:t>
        <a:bodyPr/>
        <a:lstStyle/>
        <a:p>
          <a:endParaRPr lang="en-ZA"/>
        </a:p>
      </dgm:t>
    </dgm:pt>
  </dgm:ptLst>
  <dgm:cxnLst>
    <dgm:cxn modelId="{54D78903-2D8A-4B5F-AE09-8FB268C5D0D6}" type="presOf" srcId="{79F5997D-DC0A-4118-A28A-D74B56FC36C2}" destId="{B87E318D-B970-451A-99CE-324C4D72FC5D}" srcOrd="0" destOrd="0" presId="urn:microsoft.com/office/officeart/2005/8/layout/radial6"/>
    <dgm:cxn modelId="{0F007262-6912-4B21-B70E-73CB7D670BDE}" type="presOf" srcId="{3FE1017C-6D8E-4C91-A7F0-8D55DF379509}" destId="{72562642-CA68-453F-A219-45FA3BA5FA9F}" srcOrd="0" destOrd="0" presId="urn:microsoft.com/office/officeart/2005/8/layout/radial6"/>
    <dgm:cxn modelId="{6201B8BE-EBEC-4D6E-8A16-A42A64037077}" srcId="{3FE1017C-6D8E-4C91-A7F0-8D55DF379509}" destId="{79F5997D-DC0A-4118-A28A-D74B56FC36C2}" srcOrd="0" destOrd="0" parTransId="{43BD3871-D3F2-421C-801D-7C44A78CF0FC}" sibTransId="{320FF2A1-73C9-40C4-906D-E788BE2AC51B}"/>
    <dgm:cxn modelId="{DBC3C11A-AD29-4323-90C4-E6B25320086E}" type="presParOf" srcId="{72562642-CA68-453F-A219-45FA3BA5FA9F}" destId="{B87E318D-B970-451A-99CE-324C4D72FC5D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E1017C-6D8E-4C91-A7F0-8D55DF379509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79F5997D-DC0A-4118-A28A-D74B56FC36C2}">
      <dgm:prSet phldrT="[Text]"/>
      <dgm:spPr/>
      <dgm:t>
        <a:bodyPr/>
        <a:lstStyle/>
        <a:p>
          <a:r>
            <a:rPr lang="en-ZA" dirty="0"/>
            <a:t>My God</a:t>
          </a:r>
        </a:p>
      </dgm:t>
    </dgm:pt>
    <dgm:pt modelId="{43BD3871-D3F2-421C-801D-7C44A78CF0FC}" type="parTrans" cxnId="{6201B8BE-EBEC-4D6E-8A16-A42A64037077}">
      <dgm:prSet/>
      <dgm:spPr/>
      <dgm:t>
        <a:bodyPr/>
        <a:lstStyle/>
        <a:p>
          <a:endParaRPr lang="en-ZA"/>
        </a:p>
      </dgm:t>
    </dgm:pt>
    <dgm:pt modelId="{320FF2A1-73C9-40C4-906D-E788BE2AC51B}" type="sibTrans" cxnId="{6201B8BE-EBEC-4D6E-8A16-A42A64037077}">
      <dgm:prSet/>
      <dgm:spPr/>
      <dgm:t>
        <a:bodyPr/>
        <a:lstStyle/>
        <a:p>
          <a:endParaRPr lang="en-ZA"/>
        </a:p>
      </dgm:t>
    </dgm:pt>
    <dgm:pt modelId="{B34C18BE-8BC1-429B-831B-A3AB82ABE02D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Self</a:t>
          </a:r>
        </a:p>
      </dgm:t>
    </dgm:pt>
    <dgm:pt modelId="{93FF7440-0A5A-4935-A14D-F9F1E261AECD}" type="parTrans" cxnId="{2DCE995E-AE7B-4E80-911B-017E2233C1A0}">
      <dgm:prSet/>
      <dgm:spPr/>
      <dgm:t>
        <a:bodyPr/>
        <a:lstStyle/>
        <a:p>
          <a:endParaRPr lang="en-ZA"/>
        </a:p>
      </dgm:t>
    </dgm:pt>
    <dgm:pt modelId="{8951EE9A-0509-409A-9DB7-D36B4D31E527}" type="sibTrans" cxnId="{2DCE995E-AE7B-4E80-911B-017E2233C1A0}">
      <dgm:prSet/>
      <dgm:spPr/>
      <dgm:t>
        <a:bodyPr/>
        <a:lstStyle/>
        <a:p>
          <a:endParaRPr lang="en-ZA"/>
        </a:p>
      </dgm:t>
    </dgm:pt>
    <dgm:pt modelId="{72562642-CA68-453F-A219-45FA3BA5FA9F}" type="pres">
      <dgm:prSet presAssocID="{3FE1017C-6D8E-4C91-A7F0-8D55DF3795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87E318D-B970-451A-99CE-324C4D72FC5D}" type="pres">
      <dgm:prSet presAssocID="{79F5997D-DC0A-4118-A28A-D74B56FC36C2}" presName="centerShape" presStyleLbl="node0" presStyleIdx="0" presStyleCnt="1"/>
      <dgm:spPr/>
      <dgm:t>
        <a:bodyPr/>
        <a:lstStyle/>
        <a:p>
          <a:endParaRPr lang="en-ZA"/>
        </a:p>
      </dgm:t>
    </dgm:pt>
    <dgm:pt modelId="{8790322B-BD99-47F7-8DAD-BCD920CD6901}" type="pres">
      <dgm:prSet presAssocID="{B34C18BE-8BC1-429B-831B-A3AB82ABE02D}" presName="oneComp" presStyleCnt="0"/>
      <dgm:spPr/>
    </dgm:pt>
    <dgm:pt modelId="{808E27B9-D699-4442-92B8-F6D5B598E507}" type="pres">
      <dgm:prSet presAssocID="{B34C18BE-8BC1-429B-831B-A3AB82ABE02D}" presName="dummyConnPt" presStyleCnt="0"/>
      <dgm:spPr/>
    </dgm:pt>
    <dgm:pt modelId="{B8B573C8-287F-45AE-9D76-2AB8CAEE495F}" type="pres">
      <dgm:prSet presAssocID="{B34C18BE-8BC1-429B-831B-A3AB82ABE02D}" presName="one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5340337-23B0-4B40-B86F-11A68C97299F}" type="pres">
      <dgm:prSet presAssocID="{B34C18BE-8BC1-429B-831B-A3AB82ABE02D}" presName="dummya" presStyleCnt="0"/>
      <dgm:spPr/>
    </dgm:pt>
    <dgm:pt modelId="{8DC55271-9ED6-4675-92F1-7644576B2787}" type="pres">
      <dgm:prSet presAssocID="{B34C18BE-8BC1-429B-831B-A3AB82ABE02D}" presName="dummyb" presStyleCnt="0"/>
      <dgm:spPr/>
    </dgm:pt>
    <dgm:pt modelId="{7E1AE9C9-C211-4D4A-8EB4-382E4234A131}" type="pres">
      <dgm:prSet presAssocID="{B34C18BE-8BC1-429B-831B-A3AB82ABE02D}" presName="dummyc" presStyleCnt="0"/>
      <dgm:spPr/>
    </dgm:pt>
    <dgm:pt modelId="{D52137DC-BC20-4B80-8868-9A0FF83225E5}" type="pres">
      <dgm:prSet presAssocID="{8951EE9A-0509-409A-9DB7-D36B4D31E527}" presName="singleconn" presStyleLbl="sibTrans2D1" presStyleIdx="0" presStyleCnt="1"/>
      <dgm:spPr/>
      <dgm:t>
        <a:bodyPr/>
        <a:lstStyle/>
        <a:p>
          <a:endParaRPr lang="en-ZA"/>
        </a:p>
      </dgm:t>
    </dgm:pt>
  </dgm:ptLst>
  <dgm:cxnLst>
    <dgm:cxn modelId="{FBD0FB5E-4472-40BE-B6E8-CA99D24B9249}" type="presOf" srcId="{79F5997D-DC0A-4118-A28A-D74B56FC36C2}" destId="{B87E318D-B970-451A-99CE-324C4D72FC5D}" srcOrd="0" destOrd="0" presId="urn:microsoft.com/office/officeart/2005/8/layout/radial6"/>
    <dgm:cxn modelId="{CF0A3669-77DC-4511-99FB-E35438E78FA0}" type="presOf" srcId="{8951EE9A-0509-409A-9DB7-D36B4D31E527}" destId="{D52137DC-BC20-4B80-8868-9A0FF83225E5}" srcOrd="0" destOrd="0" presId="urn:microsoft.com/office/officeart/2005/8/layout/radial6"/>
    <dgm:cxn modelId="{1E90C279-0F00-4A67-A9CD-60F6587DC13E}" type="presOf" srcId="{3FE1017C-6D8E-4C91-A7F0-8D55DF379509}" destId="{72562642-CA68-453F-A219-45FA3BA5FA9F}" srcOrd="0" destOrd="0" presId="urn:microsoft.com/office/officeart/2005/8/layout/radial6"/>
    <dgm:cxn modelId="{6201B8BE-EBEC-4D6E-8A16-A42A64037077}" srcId="{3FE1017C-6D8E-4C91-A7F0-8D55DF379509}" destId="{79F5997D-DC0A-4118-A28A-D74B56FC36C2}" srcOrd="0" destOrd="0" parTransId="{43BD3871-D3F2-421C-801D-7C44A78CF0FC}" sibTransId="{320FF2A1-73C9-40C4-906D-E788BE2AC51B}"/>
    <dgm:cxn modelId="{ECA21E2A-760A-41E5-B5CE-58415CCB2D72}" type="presOf" srcId="{B34C18BE-8BC1-429B-831B-A3AB82ABE02D}" destId="{B8B573C8-287F-45AE-9D76-2AB8CAEE495F}" srcOrd="0" destOrd="0" presId="urn:microsoft.com/office/officeart/2005/8/layout/radial6"/>
    <dgm:cxn modelId="{2DCE995E-AE7B-4E80-911B-017E2233C1A0}" srcId="{79F5997D-DC0A-4118-A28A-D74B56FC36C2}" destId="{B34C18BE-8BC1-429B-831B-A3AB82ABE02D}" srcOrd="0" destOrd="0" parTransId="{93FF7440-0A5A-4935-A14D-F9F1E261AECD}" sibTransId="{8951EE9A-0509-409A-9DB7-D36B4D31E527}"/>
    <dgm:cxn modelId="{FFC1FD29-3011-405A-A2BE-6A51CA115CDD}" type="presParOf" srcId="{72562642-CA68-453F-A219-45FA3BA5FA9F}" destId="{B87E318D-B970-451A-99CE-324C4D72FC5D}" srcOrd="0" destOrd="0" presId="urn:microsoft.com/office/officeart/2005/8/layout/radial6"/>
    <dgm:cxn modelId="{81F486F0-D2AC-4707-BAEF-DF8FD3E71663}" type="presParOf" srcId="{72562642-CA68-453F-A219-45FA3BA5FA9F}" destId="{8790322B-BD99-47F7-8DAD-BCD920CD6901}" srcOrd="1" destOrd="0" presId="urn:microsoft.com/office/officeart/2005/8/layout/radial6"/>
    <dgm:cxn modelId="{1EC2C847-A32F-4378-B8B7-F2652360FD0B}" type="presParOf" srcId="{8790322B-BD99-47F7-8DAD-BCD920CD6901}" destId="{808E27B9-D699-4442-92B8-F6D5B598E507}" srcOrd="0" destOrd="0" presId="urn:microsoft.com/office/officeart/2005/8/layout/radial6"/>
    <dgm:cxn modelId="{8ECBD3B5-595D-4F6E-B320-91A2EC6A2B5F}" type="presParOf" srcId="{8790322B-BD99-47F7-8DAD-BCD920CD6901}" destId="{B8B573C8-287F-45AE-9D76-2AB8CAEE495F}" srcOrd="1" destOrd="0" presId="urn:microsoft.com/office/officeart/2005/8/layout/radial6"/>
    <dgm:cxn modelId="{29778612-85FB-4E63-9D97-A0618E42F65A}" type="presParOf" srcId="{72562642-CA68-453F-A219-45FA3BA5FA9F}" destId="{C5340337-23B0-4B40-B86F-11A68C97299F}" srcOrd="2" destOrd="0" presId="urn:microsoft.com/office/officeart/2005/8/layout/radial6"/>
    <dgm:cxn modelId="{139E70E8-22C1-42A6-A9C6-4B3C4FE42812}" type="presParOf" srcId="{72562642-CA68-453F-A219-45FA3BA5FA9F}" destId="{8DC55271-9ED6-4675-92F1-7644576B2787}" srcOrd="3" destOrd="0" presId="urn:microsoft.com/office/officeart/2005/8/layout/radial6"/>
    <dgm:cxn modelId="{B72CA1E6-6098-4496-877A-4B96924FA628}" type="presParOf" srcId="{72562642-CA68-453F-A219-45FA3BA5FA9F}" destId="{7E1AE9C9-C211-4D4A-8EB4-382E4234A131}" srcOrd="4" destOrd="0" presId="urn:microsoft.com/office/officeart/2005/8/layout/radial6"/>
    <dgm:cxn modelId="{B49EDE7B-4BB1-45FA-9810-CA75E9B03127}" type="presParOf" srcId="{72562642-CA68-453F-A219-45FA3BA5FA9F}" destId="{D52137DC-BC20-4B80-8868-9A0FF83225E5}" srcOrd="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E1017C-6D8E-4C91-A7F0-8D55DF379509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79F5997D-DC0A-4118-A28A-D74B56FC36C2}">
      <dgm:prSet phldrT="[Text]"/>
      <dgm:spPr/>
      <dgm:t>
        <a:bodyPr/>
        <a:lstStyle/>
        <a:p>
          <a:r>
            <a:rPr lang="en-ZA" dirty="0"/>
            <a:t>My God</a:t>
          </a:r>
        </a:p>
      </dgm:t>
    </dgm:pt>
    <dgm:pt modelId="{43BD3871-D3F2-421C-801D-7C44A78CF0FC}" type="parTrans" cxnId="{6201B8BE-EBEC-4D6E-8A16-A42A64037077}">
      <dgm:prSet/>
      <dgm:spPr/>
      <dgm:t>
        <a:bodyPr/>
        <a:lstStyle/>
        <a:p>
          <a:endParaRPr lang="en-ZA"/>
        </a:p>
      </dgm:t>
    </dgm:pt>
    <dgm:pt modelId="{320FF2A1-73C9-40C4-906D-E788BE2AC51B}" type="sibTrans" cxnId="{6201B8BE-EBEC-4D6E-8A16-A42A64037077}">
      <dgm:prSet/>
      <dgm:spPr/>
      <dgm:t>
        <a:bodyPr/>
        <a:lstStyle/>
        <a:p>
          <a:endParaRPr lang="en-ZA"/>
        </a:p>
      </dgm:t>
    </dgm:pt>
    <dgm:pt modelId="{B34C18BE-8BC1-429B-831B-A3AB82ABE02D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Self</a:t>
          </a:r>
        </a:p>
      </dgm:t>
    </dgm:pt>
    <dgm:pt modelId="{93FF7440-0A5A-4935-A14D-F9F1E261AECD}" type="parTrans" cxnId="{2DCE995E-AE7B-4E80-911B-017E2233C1A0}">
      <dgm:prSet/>
      <dgm:spPr/>
      <dgm:t>
        <a:bodyPr/>
        <a:lstStyle/>
        <a:p>
          <a:endParaRPr lang="en-ZA"/>
        </a:p>
      </dgm:t>
    </dgm:pt>
    <dgm:pt modelId="{8951EE9A-0509-409A-9DB7-D36B4D31E527}" type="sibTrans" cxnId="{2DCE995E-AE7B-4E80-911B-017E2233C1A0}">
      <dgm:prSet/>
      <dgm:spPr/>
      <dgm:t>
        <a:bodyPr/>
        <a:lstStyle/>
        <a:p>
          <a:endParaRPr lang="en-ZA"/>
        </a:p>
      </dgm:t>
    </dgm:pt>
    <dgm:pt modelId="{7B9EA6E4-260A-4417-BF01-0F52CAFEFC47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Gesin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4E534E-AB8F-4336-8226-F2972EB88126}" type="parTrans" cxnId="{421A8D94-27F2-4149-A9C5-B24F55FCA66A}">
      <dgm:prSet/>
      <dgm:spPr/>
      <dgm:t>
        <a:bodyPr/>
        <a:lstStyle/>
        <a:p>
          <a:endParaRPr lang="en-ZA"/>
        </a:p>
      </dgm:t>
    </dgm:pt>
    <dgm:pt modelId="{781514C5-B049-4BC0-B662-C28E286DA169}" type="sibTrans" cxnId="{421A8D94-27F2-4149-A9C5-B24F55FCA66A}">
      <dgm:prSet/>
      <dgm:spPr/>
      <dgm:t>
        <a:bodyPr/>
        <a:lstStyle/>
        <a:p>
          <a:endParaRPr lang="en-ZA"/>
        </a:p>
      </dgm:t>
    </dgm:pt>
    <dgm:pt modelId="{72562642-CA68-453F-A219-45FA3BA5FA9F}" type="pres">
      <dgm:prSet presAssocID="{3FE1017C-6D8E-4C91-A7F0-8D55DF3795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87E318D-B970-451A-99CE-324C4D72FC5D}" type="pres">
      <dgm:prSet presAssocID="{79F5997D-DC0A-4118-A28A-D74B56FC36C2}" presName="centerShape" presStyleLbl="node0" presStyleIdx="0" presStyleCnt="1"/>
      <dgm:spPr/>
      <dgm:t>
        <a:bodyPr/>
        <a:lstStyle/>
        <a:p>
          <a:endParaRPr lang="en-ZA"/>
        </a:p>
      </dgm:t>
    </dgm:pt>
    <dgm:pt modelId="{54C224E2-9898-4BBF-A228-7A88B4ACC079}" type="pres">
      <dgm:prSet presAssocID="{B34C18BE-8BC1-429B-831B-A3AB82ABE02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F3FCA28-0071-4E5C-8122-0B1C0E916B89}" type="pres">
      <dgm:prSet presAssocID="{B34C18BE-8BC1-429B-831B-A3AB82ABE02D}" presName="dummy" presStyleCnt="0"/>
      <dgm:spPr/>
    </dgm:pt>
    <dgm:pt modelId="{5F889968-8C26-4ECF-BC72-482F114F6115}" type="pres">
      <dgm:prSet presAssocID="{8951EE9A-0509-409A-9DB7-D36B4D31E527}" presName="sibTrans" presStyleLbl="sibTrans2D1" presStyleIdx="0" presStyleCnt="2"/>
      <dgm:spPr/>
      <dgm:t>
        <a:bodyPr/>
        <a:lstStyle/>
        <a:p>
          <a:endParaRPr lang="en-ZA"/>
        </a:p>
      </dgm:t>
    </dgm:pt>
    <dgm:pt modelId="{C2F09DA5-D153-4E48-A0B6-6E0EF5B0ACA6}" type="pres">
      <dgm:prSet presAssocID="{7B9EA6E4-260A-4417-BF01-0F52CAFEFC4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FCC7B11-F83A-4524-86AF-D364ACBCE872}" type="pres">
      <dgm:prSet presAssocID="{7B9EA6E4-260A-4417-BF01-0F52CAFEFC47}" presName="dummy" presStyleCnt="0"/>
      <dgm:spPr/>
    </dgm:pt>
    <dgm:pt modelId="{D5870596-86FF-4B91-8D07-8219339AE706}" type="pres">
      <dgm:prSet presAssocID="{781514C5-B049-4BC0-B662-C28E286DA169}" presName="sibTrans" presStyleLbl="sibTrans2D1" presStyleIdx="1" presStyleCnt="2"/>
      <dgm:spPr/>
      <dgm:t>
        <a:bodyPr/>
        <a:lstStyle/>
        <a:p>
          <a:endParaRPr lang="en-ZA"/>
        </a:p>
      </dgm:t>
    </dgm:pt>
  </dgm:ptLst>
  <dgm:cxnLst>
    <dgm:cxn modelId="{59B4F205-E6F5-46D5-8032-0F8ED1E29557}" type="presOf" srcId="{8951EE9A-0509-409A-9DB7-D36B4D31E527}" destId="{5F889968-8C26-4ECF-BC72-482F114F6115}" srcOrd="0" destOrd="0" presId="urn:microsoft.com/office/officeart/2005/8/layout/radial6"/>
    <dgm:cxn modelId="{E210BECF-51B8-4CE3-A15B-26784C0AD974}" type="presOf" srcId="{7B9EA6E4-260A-4417-BF01-0F52CAFEFC47}" destId="{C2F09DA5-D153-4E48-A0B6-6E0EF5B0ACA6}" srcOrd="0" destOrd="0" presId="urn:microsoft.com/office/officeart/2005/8/layout/radial6"/>
    <dgm:cxn modelId="{F6A11C63-97B5-48C3-97B9-D3FE8857D373}" type="presOf" srcId="{79F5997D-DC0A-4118-A28A-D74B56FC36C2}" destId="{B87E318D-B970-451A-99CE-324C4D72FC5D}" srcOrd="0" destOrd="0" presId="urn:microsoft.com/office/officeart/2005/8/layout/radial6"/>
    <dgm:cxn modelId="{B766C8D9-A63D-4B17-AB71-FD77946A77CF}" type="presOf" srcId="{B34C18BE-8BC1-429B-831B-A3AB82ABE02D}" destId="{54C224E2-9898-4BBF-A228-7A88B4ACC079}" srcOrd="0" destOrd="0" presId="urn:microsoft.com/office/officeart/2005/8/layout/radial6"/>
    <dgm:cxn modelId="{6201B8BE-EBEC-4D6E-8A16-A42A64037077}" srcId="{3FE1017C-6D8E-4C91-A7F0-8D55DF379509}" destId="{79F5997D-DC0A-4118-A28A-D74B56FC36C2}" srcOrd="0" destOrd="0" parTransId="{43BD3871-D3F2-421C-801D-7C44A78CF0FC}" sibTransId="{320FF2A1-73C9-40C4-906D-E788BE2AC51B}"/>
    <dgm:cxn modelId="{B8BCDF8C-4128-48CA-BA16-8052518F8C2F}" type="presOf" srcId="{3FE1017C-6D8E-4C91-A7F0-8D55DF379509}" destId="{72562642-CA68-453F-A219-45FA3BA5FA9F}" srcOrd="0" destOrd="0" presId="urn:microsoft.com/office/officeart/2005/8/layout/radial6"/>
    <dgm:cxn modelId="{2DCE995E-AE7B-4E80-911B-017E2233C1A0}" srcId="{79F5997D-DC0A-4118-A28A-D74B56FC36C2}" destId="{B34C18BE-8BC1-429B-831B-A3AB82ABE02D}" srcOrd="0" destOrd="0" parTransId="{93FF7440-0A5A-4935-A14D-F9F1E261AECD}" sibTransId="{8951EE9A-0509-409A-9DB7-D36B4D31E527}"/>
    <dgm:cxn modelId="{421A8D94-27F2-4149-A9C5-B24F55FCA66A}" srcId="{79F5997D-DC0A-4118-A28A-D74B56FC36C2}" destId="{7B9EA6E4-260A-4417-BF01-0F52CAFEFC47}" srcOrd="1" destOrd="0" parTransId="{984E534E-AB8F-4336-8226-F2972EB88126}" sibTransId="{781514C5-B049-4BC0-B662-C28E286DA169}"/>
    <dgm:cxn modelId="{796F40A3-1CC7-4845-9AE1-005A7E8DA3E2}" type="presOf" srcId="{781514C5-B049-4BC0-B662-C28E286DA169}" destId="{D5870596-86FF-4B91-8D07-8219339AE706}" srcOrd="0" destOrd="0" presId="urn:microsoft.com/office/officeart/2005/8/layout/radial6"/>
    <dgm:cxn modelId="{9062C6A2-FFCA-44D3-A952-5420DFBDE37B}" type="presParOf" srcId="{72562642-CA68-453F-A219-45FA3BA5FA9F}" destId="{B87E318D-B970-451A-99CE-324C4D72FC5D}" srcOrd="0" destOrd="0" presId="urn:microsoft.com/office/officeart/2005/8/layout/radial6"/>
    <dgm:cxn modelId="{76697787-46F8-432A-9125-0AEBD7EB8199}" type="presParOf" srcId="{72562642-CA68-453F-A219-45FA3BA5FA9F}" destId="{54C224E2-9898-4BBF-A228-7A88B4ACC079}" srcOrd="1" destOrd="0" presId="urn:microsoft.com/office/officeart/2005/8/layout/radial6"/>
    <dgm:cxn modelId="{8729ACAA-0B49-444E-9A56-C33B2EC1165E}" type="presParOf" srcId="{72562642-CA68-453F-A219-45FA3BA5FA9F}" destId="{EF3FCA28-0071-4E5C-8122-0B1C0E916B89}" srcOrd="2" destOrd="0" presId="urn:microsoft.com/office/officeart/2005/8/layout/radial6"/>
    <dgm:cxn modelId="{D07CFB43-A5D1-4C4E-B71B-071E3E4B62A0}" type="presParOf" srcId="{72562642-CA68-453F-A219-45FA3BA5FA9F}" destId="{5F889968-8C26-4ECF-BC72-482F114F6115}" srcOrd="3" destOrd="0" presId="urn:microsoft.com/office/officeart/2005/8/layout/radial6"/>
    <dgm:cxn modelId="{AC3FC813-01F1-493D-BC49-040D69E6ED13}" type="presParOf" srcId="{72562642-CA68-453F-A219-45FA3BA5FA9F}" destId="{C2F09DA5-D153-4E48-A0B6-6E0EF5B0ACA6}" srcOrd="4" destOrd="0" presId="urn:microsoft.com/office/officeart/2005/8/layout/radial6"/>
    <dgm:cxn modelId="{2C3148E9-5750-4CB0-B836-259AC2086211}" type="presParOf" srcId="{72562642-CA68-453F-A219-45FA3BA5FA9F}" destId="{6FCC7B11-F83A-4524-86AF-D364ACBCE872}" srcOrd="5" destOrd="0" presId="urn:microsoft.com/office/officeart/2005/8/layout/radial6"/>
    <dgm:cxn modelId="{E52C8430-A1E2-4A5E-AA05-50E0B7FA31D0}" type="presParOf" srcId="{72562642-CA68-453F-A219-45FA3BA5FA9F}" destId="{D5870596-86FF-4B91-8D07-8219339AE706}" srcOrd="6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E1017C-6D8E-4C91-A7F0-8D55DF379509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79F5997D-DC0A-4118-A28A-D74B56FC36C2}">
      <dgm:prSet phldrT="[Text]"/>
      <dgm:spPr/>
      <dgm:t>
        <a:bodyPr/>
        <a:lstStyle/>
        <a:p>
          <a:r>
            <a:rPr lang="en-ZA" dirty="0"/>
            <a:t>My God</a:t>
          </a:r>
        </a:p>
      </dgm:t>
    </dgm:pt>
    <dgm:pt modelId="{43BD3871-D3F2-421C-801D-7C44A78CF0FC}" type="parTrans" cxnId="{6201B8BE-EBEC-4D6E-8A16-A42A64037077}">
      <dgm:prSet/>
      <dgm:spPr/>
      <dgm:t>
        <a:bodyPr/>
        <a:lstStyle/>
        <a:p>
          <a:endParaRPr lang="en-ZA"/>
        </a:p>
      </dgm:t>
    </dgm:pt>
    <dgm:pt modelId="{320FF2A1-73C9-40C4-906D-E788BE2AC51B}" type="sibTrans" cxnId="{6201B8BE-EBEC-4D6E-8A16-A42A64037077}">
      <dgm:prSet/>
      <dgm:spPr/>
      <dgm:t>
        <a:bodyPr/>
        <a:lstStyle/>
        <a:p>
          <a:endParaRPr lang="en-ZA"/>
        </a:p>
      </dgm:t>
    </dgm:pt>
    <dgm:pt modelId="{B34C18BE-8BC1-429B-831B-A3AB82ABE02D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Self</a:t>
          </a:r>
        </a:p>
      </dgm:t>
    </dgm:pt>
    <dgm:pt modelId="{93FF7440-0A5A-4935-A14D-F9F1E261AECD}" type="parTrans" cxnId="{2DCE995E-AE7B-4E80-911B-017E2233C1A0}">
      <dgm:prSet/>
      <dgm:spPr/>
      <dgm:t>
        <a:bodyPr/>
        <a:lstStyle/>
        <a:p>
          <a:endParaRPr lang="en-ZA"/>
        </a:p>
      </dgm:t>
    </dgm:pt>
    <dgm:pt modelId="{8951EE9A-0509-409A-9DB7-D36B4D31E527}" type="sibTrans" cxnId="{2DCE995E-AE7B-4E80-911B-017E2233C1A0}">
      <dgm:prSet/>
      <dgm:spPr/>
      <dgm:t>
        <a:bodyPr/>
        <a:lstStyle/>
        <a:p>
          <a:endParaRPr lang="en-ZA"/>
        </a:p>
      </dgm:t>
    </dgm:pt>
    <dgm:pt modelId="{01426400-00D3-47A5-BD5E-691FE687B27E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Vriende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1E8705-6D06-41B8-96E6-F376D457CF6F}" type="parTrans" cxnId="{7610D456-4500-49E0-A7D0-F729317B2E00}">
      <dgm:prSet/>
      <dgm:spPr/>
      <dgm:t>
        <a:bodyPr/>
        <a:lstStyle/>
        <a:p>
          <a:endParaRPr lang="en-ZA"/>
        </a:p>
      </dgm:t>
    </dgm:pt>
    <dgm:pt modelId="{50837A39-C5E2-4EA3-850F-3706DAC5D2D4}" type="sibTrans" cxnId="{7610D456-4500-49E0-A7D0-F729317B2E00}">
      <dgm:prSet/>
      <dgm:spPr/>
      <dgm:t>
        <a:bodyPr/>
        <a:lstStyle/>
        <a:p>
          <a:endParaRPr lang="en-ZA"/>
        </a:p>
      </dgm:t>
    </dgm:pt>
    <dgm:pt modelId="{7B9EA6E4-260A-4417-BF01-0F52CAFEFC47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Gesin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4E534E-AB8F-4336-8226-F2972EB88126}" type="parTrans" cxnId="{421A8D94-27F2-4149-A9C5-B24F55FCA66A}">
      <dgm:prSet/>
      <dgm:spPr/>
      <dgm:t>
        <a:bodyPr/>
        <a:lstStyle/>
        <a:p>
          <a:endParaRPr lang="en-ZA"/>
        </a:p>
      </dgm:t>
    </dgm:pt>
    <dgm:pt modelId="{781514C5-B049-4BC0-B662-C28E286DA169}" type="sibTrans" cxnId="{421A8D94-27F2-4149-A9C5-B24F55FCA66A}">
      <dgm:prSet/>
      <dgm:spPr/>
      <dgm:t>
        <a:bodyPr/>
        <a:lstStyle/>
        <a:p>
          <a:endParaRPr lang="en-ZA"/>
        </a:p>
      </dgm:t>
    </dgm:pt>
    <dgm:pt modelId="{72562642-CA68-453F-A219-45FA3BA5FA9F}" type="pres">
      <dgm:prSet presAssocID="{3FE1017C-6D8E-4C91-A7F0-8D55DF3795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87E318D-B970-451A-99CE-324C4D72FC5D}" type="pres">
      <dgm:prSet presAssocID="{79F5997D-DC0A-4118-A28A-D74B56FC36C2}" presName="centerShape" presStyleLbl="node0" presStyleIdx="0" presStyleCnt="1"/>
      <dgm:spPr/>
      <dgm:t>
        <a:bodyPr/>
        <a:lstStyle/>
        <a:p>
          <a:endParaRPr lang="en-ZA"/>
        </a:p>
      </dgm:t>
    </dgm:pt>
    <dgm:pt modelId="{54C224E2-9898-4BBF-A228-7A88B4ACC079}" type="pres">
      <dgm:prSet presAssocID="{B34C18BE-8BC1-429B-831B-A3AB82ABE02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F3FCA28-0071-4E5C-8122-0B1C0E916B89}" type="pres">
      <dgm:prSet presAssocID="{B34C18BE-8BC1-429B-831B-A3AB82ABE02D}" presName="dummy" presStyleCnt="0"/>
      <dgm:spPr/>
    </dgm:pt>
    <dgm:pt modelId="{5F889968-8C26-4ECF-BC72-482F114F6115}" type="pres">
      <dgm:prSet presAssocID="{8951EE9A-0509-409A-9DB7-D36B4D31E527}" presName="sibTrans" presStyleLbl="sibTrans2D1" presStyleIdx="0" presStyleCnt="3"/>
      <dgm:spPr/>
      <dgm:t>
        <a:bodyPr/>
        <a:lstStyle/>
        <a:p>
          <a:endParaRPr lang="en-ZA"/>
        </a:p>
      </dgm:t>
    </dgm:pt>
    <dgm:pt modelId="{C2F09DA5-D153-4E48-A0B6-6E0EF5B0ACA6}" type="pres">
      <dgm:prSet presAssocID="{7B9EA6E4-260A-4417-BF01-0F52CAFEFC4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FCC7B11-F83A-4524-86AF-D364ACBCE872}" type="pres">
      <dgm:prSet presAssocID="{7B9EA6E4-260A-4417-BF01-0F52CAFEFC47}" presName="dummy" presStyleCnt="0"/>
      <dgm:spPr/>
    </dgm:pt>
    <dgm:pt modelId="{D5870596-86FF-4B91-8D07-8219339AE706}" type="pres">
      <dgm:prSet presAssocID="{781514C5-B049-4BC0-B662-C28E286DA169}" presName="sibTrans" presStyleLbl="sibTrans2D1" presStyleIdx="1" presStyleCnt="3"/>
      <dgm:spPr/>
      <dgm:t>
        <a:bodyPr/>
        <a:lstStyle/>
        <a:p>
          <a:endParaRPr lang="en-ZA"/>
        </a:p>
      </dgm:t>
    </dgm:pt>
    <dgm:pt modelId="{B776D6D3-50A3-4064-896B-4ABCA53553AD}" type="pres">
      <dgm:prSet presAssocID="{01426400-00D3-47A5-BD5E-691FE687B2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8E63363-1F14-4CBC-9296-D7286E3B22D2}" type="pres">
      <dgm:prSet presAssocID="{01426400-00D3-47A5-BD5E-691FE687B27E}" presName="dummy" presStyleCnt="0"/>
      <dgm:spPr/>
    </dgm:pt>
    <dgm:pt modelId="{9F688B26-B057-4E8F-9961-D3562A450F7F}" type="pres">
      <dgm:prSet presAssocID="{50837A39-C5E2-4EA3-850F-3706DAC5D2D4}" presName="sibTrans" presStyleLbl="sibTrans2D1" presStyleIdx="2" presStyleCnt="3"/>
      <dgm:spPr/>
      <dgm:t>
        <a:bodyPr/>
        <a:lstStyle/>
        <a:p>
          <a:endParaRPr lang="en-ZA"/>
        </a:p>
      </dgm:t>
    </dgm:pt>
  </dgm:ptLst>
  <dgm:cxnLst>
    <dgm:cxn modelId="{421A8D94-27F2-4149-A9C5-B24F55FCA66A}" srcId="{79F5997D-DC0A-4118-A28A-D74B56FC36C2}" destId="{7B9EA6E4-260A-4417-BF01-0F52CAFEFC47}" srcOrd="1" destOrd="0" parTransId="{984E534E-AB8F-4336-8226-F2972EB88126}" sibTransId="{781514C5-B049-4BC0-B662-C28E286DA169}"/>
    <dgm:cxn modelId="{21C9999F-DE98-45D9-B45E-EEFA6C2520A4}" type="presOf" srcId="{79F5997D-DC0A-4118-A28A-D74B56FC36C2}" destId="{B87E318D-B970-451A-99CE-324C4D72FC5D}" srcOrd="0" destOrd="0" presId="urn:microsoft.com/office/officeart/2005/8/layout/radial6"/>
    <dgm:cxn modelId="{9E5ECB62-14F8-4A1B-830A-F4AA5B3405AF}" type="presOf" srcId="{7B9EA6E4-260A-4417-BF01-0F52CAFEFC47}" destId="{C2F09DA5-D153-4E48-A0B6-6E0EF5B0ACA6}" srcOrd="0" destOrd="0" presId="urn:microsoft.com/office/officeart/2005/8/layout/radial6"/>
    <dgm:cxn modelId="{789CB41C-2715-494E-8B2B-C8C60D47F7D6}" type="presOf" srcId="{01426400-00D3-47A5-BD5E-691FE687B27E}" destId="{B776D6D3-50A3-4064-896B-4ABCA53553AD}" srcOrd="0" destOrd="0" presId="urn:microsoft.com/office/officeart/2005/8/layout/radial6"/>
    <dgm:cxn modelId="{B3D61701-E245-49A1-A429-C74B73DF29A7}" type="presOf" srcId="{B34C18BE-8BC1-429B-831B-A3AB82ABE02D}" destId="{54C224E2-9898-4BBF-A228-7A88B4ACC079}" srcOrd="0" destOrd="0" presId="urn:microsoft.com/office/officeart/2005/8/layout/radial6"/>
    <dgm:cxn modelId="{CE9821E4-8604-491B-82DA-6A2A795F3907}" type="presOf" srcId="{3FE1017C-6D8E-4C91-A7F0-8D55DF379509}" destId="{72562642-CA68-453F-A219-45FA3BA5FA9F}" srcOrd="0" destOrd="0" presId="urn:microsoft.com/office/officeart/2005/8/layout/radial6"/>
    <dgm:cxn modelId="{43C8268B-B693-4585-8FD0-46DF97F84314}" type="presOf" srcId="{50837A39-C5E2-4EA3-850F-3706DAC5D2D4}" destId="{9F688B26-B057-4E8F-9961-D3562A450F7F}" srcOrd="0" destOrd="0" presId="urn:microsoft.com/office/officeart/2005/8/layout/radial6"/>
    <dgm:cxn modelId="{7610D456-4500-49E0-A7D0-F729317B2E00}" srcId="{79F5997D-DC0A-4118-A28A-D74B56FC36C2}" destId="{01426400-00D3-47A5-BD5E-691FE687B27E}" srcOrd="2" destOrd="0" parTransId="{451E8705-6D06-41B8-96E6-F376D457CF6F}" sibTransId="{50837A39-C5E2-4EA3-850F-3706DAC5D2D4}"/>
    <dgm:cxn modelId="{6201B8BE-EBEC-4D6E-8A16-A42A64037077}" srcId="{3FE1017C-6D8E-4C91-A7F0-8D55DF379509}" destId="{79F5997D-DC0A-4118-A28A-D74B56FC36C2}" srcOrd="0" destOrd="0" parTransId="{43BD3871-D3F2-421C-801D-7C44A78CF0FC}" sibTransId="{320FF2A1-73C9-40C4-906D-E788BE2AC51B}"/>
    <dgm:cxn modelId="{5FFDAED7-E943-49C5-87B6-56EFC791706E}" type="presOf" srcId="{781514C5-B049-4BC0-B662-C28E286DA169}" destId="{D5870596-86FF-4B91-8D07-8219339AE706}" srcOrd="0" destOrd="0" presId="urn:microsoft.com/office/officeart/2005/8/layout/radial6"/>
    <dgm:cxn modelId="{2DCE995E-AE7B-4E80-911B-017E2233C1A0}" srcId="{79F5997D-DC0A-4118-A28A-D74B56FC36C2}" destId="{B34C18BE-8BC1-429B-831B-A3AB82ABE02D}" srcOrd="0" destOrd="0" parTransId="{93FF7440-0A5A-4935-A14D-F9F1E261AECD}" sibTransId="{8951EE9A-0509-409A-9DB7-D36B4D31E527}"/>
    <dgm:cxn modelId="{F0A2795E-1152-4582-B598-4F2CD4CA6229}" type="presOf" srcId="{8951EE9A-0509-409A-9DB7-D36B4D31E527}" destId="{5F889968-8C26-4ECF-BC72-482F114F6115}" srcOrd="0" destOrd="0" presId="urn:microsoft.com/office/officeart/2005/8/layout/radial6"/>
    <dgm:cxn modelId="{BE5F64D0-D9B4-4975-B75E-8071A7E4F50A}" type="presParOf" srcId="{72562642-CA68-453F-A219-45FA3BA5FA9F}" destId="{B87E318D-B970-451A-99CE-324C4D72FC5D}" srcOrd="0" destOrd="0" presId="urn:microsoft.com/office/officeart/2005/8/layout/radial6"/>
    <dgm:cxn modelId="{949ACC75-5396-43AA-B7B6-0D62BAB473E2}" type="presParOf" srcId="{72562642-CA68-453F-A219-45FA3BA5FA9F}" destId="{54C224E2-9898-4BBF-A228-7A88B4ACC079}" srcOrd="1" destOrd="0" presId="urn:microsoft.com/office/officeart/2005/8/layout/radial6"/>
    <dgm:cxn modelId="{3A844FE8-0A13-463A-A092-DE5F8912AEDB}" type="presParOf" srcId="{72562642-CA68-453F-A219-45FA3BA5FA9F}" destId="{EF3FCA28-0071-4E5C-8122-0B1C0E916B89}" srcOrd="2" destOrd="0" presId="urn:microsoft.com/office/officeart/2005/8/layout/radial6"/>
    <dgm:cxn modelId="{54679284-46D1-49E4-8AA6-7C2DED7F3EC4}" type="presParOf" srcId="{72562642-CA68-453F-A219-45FA3BA5FA9F}" destId="{5F889968-8C26-4ECF-BC72-482F114F6115}" srcOrd="3" destOrd="0" presId="urn:microsoft.com/office/officeart/2005/8/layout/radial6"/>
    <dgm:cxn modelId="{6944D1AA-07E4-477A-9B6B-143A55C1170E}" type="presParOf" srcId="{72562642-CA68-453F-A219-45FA3BA5FA9F}" destId="{C2F09DA5-D153-4E48-A0B6-6E0EF5B0ACA6}" srcOrd="4" destOrd="0" presId="urn:microsoft.com/office/officeart/2005/8/layout/radial6"/>
    <dgm:cxn modelId="{92A4D4BA-B32E-404E-AE6D-6851A3A67232}" type="presParOf" srcId="{72562642-CA68-453F-A219-45FA3BA5FA9F}" destId="{6FCC7B11-F83A-4524-86AF-D364ACBCE872}" srcOrd="5" destOrd="0" presId="urn:microsoft.com/office/officeart/2005/8/layout/radial6"/>
    <dgm:cxn modelId="{21FAE3A3-1700-494C-8D78-E4D8FBE43B56}" type="presParOf" srcId="{72562642-CA68-453F-A219-45FA3BA5FA9F}" destId="{D5870596-86FF-4B91-8D07-8219339AE706}" srcOrd="6" destOrd="0" presId="urn:microsoft.com/office/officeart/2005/8/layout/radial6"/>
    <dgm:cxn modelId="{42B052FF-5B3E-4458-BBF5-F176697F88F6}" type="presParOf" srcId="{72562642-CA68-453F-A219-45FA3BA5FA9F}" destId="{B776D6D3-50A3-4064-896B-4ABCA53553AD}" srcOrd="7" destOrd="0" presId="urn:microsoft.com/office/officeart/2005/8/layout/radial6"/>
    <dgm:cxn modelId="{941FFB11-434F-4E0D-88CC-C7BA98B65D48}" type="presParOf" srcId="{72562642-CA68-453F-A219-45FA3BA5FA9F}" destId="{B8E63363-1F14-4CBC-9296-D7286E3B22D2}" srcOrd="8" destOrd="0" presId="urn:microsoft.com/office/officeart/2005/8/layout/radial6"/>
    <dgm:cxn modelId="{330F4A0E-F27A-4E8C-B0E3-7A29F10E3495}" type="presParOf" srcId="{72562642-CA68-453F-A219-45FA3BA5FA9F}" destId="{9F688B26-B057-4E8F-9961-D3562A450F7F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E1017C-6D8E-4C91-A7F0-8D55DF379509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79F5997D-DC0A-4118-A28A-D74B56FC36C2}">
      <dgm:prSet phldrT="[Text]"/>
      <dgm:spPr/>
      <dgm:t>
        <a:bodyPr/>
        <a:lstStyle/>
        <a:p>
          <a:r>
            <a:rPr lang="en-ZA" dirty="0"/>
            <a:t>My God</a:t>
          </a:r>
        </a:p>
      </dgm:t>
    </dgm:pt>
    <dgm:pt modelId="{43BD3871-D3F2-421C-801D-7C44A78CF0FC}" type="parTrans" cxnId="{6201B8BE-EBEC-4D6E-8A16-A42A64037077}">
      <dgm:prSet/>
      <dgm:spPr/>
      <dgm:t>
        <a:bodyPr/>
        <a:lstStyle/>
        <a:p>
          <a:endParaRPr lang="en-ZA"/>
        </a:p>
      </dgm:t>
    </dgm:pt>
    <dgm:pt modelId="{320FF2A1-73C9-40C4-906D-E788BE2AC51B}" type="sibTrans" cxnId="{6201B8BE-EBEC-4D6E-8A16-A42A64037077}">
      <dgm:prSet/>
      <dgm:spPr/>
      <dgm:t>
        <a:bodyPr/>
        <a:lstStyle/>
        <a:p>
          <a:endParaRPr lang="en-ZA"/>
        </a:p>
      </dgm:t>
    </dgm:pt>
    <dgm:pt modelId="{B34C18BE-8BC1-429B-831B-A3AB82ABE02D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Self</a:t>
          </a:r>
        </a:p>
      </dgm:t>
    </dgm:pt>
    <dgm:pt modelId="{93FF7440-0A5A-4935-A14D-F9F1E261AECD}" type="parTrans" cxnId="{2DCE995E-AE7B-4E80-911B-017E2233C1A0}">
      <dgm:prSet/>
      <dgm:spPr/>
      <dgm:t>
        <a:bodyPr/>
        <a:lstStyle/>
        <a:p>
          <a:endParaRPr lang="en-ZA"/>
        </a:p>
      </dgm:t>
    </dgm:pt>
    <dgm:pt modelId="{8951EE9A-0509-409A-9DB7-D36B4D31E527}" type="sibTrans" cxnId="{2DCE995E-AE7B-4E80-911B-017E2233C1A0}">
      <dgm:prSet/>
      <dgm:spPr/>
      <dgm:t>
        <a:bodyPr/>
        <a:lstStyle/>
        <a:p>
          <a:endParaRPr lang="en-ZA"/>
        </a:p>
      </dgm:t>
    </dgm:pt>
    <dgm:pt modelId="{01426400-00D3-47A5-BD5E-691FE687B27E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Vriende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1E8705-6D06-41B8-96E6-F376D457CF6F}" type="parTrans" cxnId="{7610D456-4500-49E0-A7D0-F729317B2E00}">
      <dgm:prSet/>
      <dgm:spPr/>
      <dgm:t>
        <a:bodyPr/>
        <a:lstStyle/>
        <a:p>
          <a:endParaRPr lang="en-ZA"/>
        </a:p>
      </dgm:t>
    </dgm:pt>
    <dgm:pt modelId="{50837A39-C5E2-4EA3-850F-3706DAC5D2D4}" type="sibTrans" cxnId="{7610D456-4500-49E0-A7D0-F729317B2E00}">
      <dgm:prSet/>
      <dgm:spPr/>
      <dgm:t>
        <a:bodyPr/>
        <a:lstStyle/>
        <a:p>
          <a:endParaRPr lang="en-ZA"/>
        </a:p>
      </dgm:t>
    </dgm:pt>
    <dgm:pt modelId="{645E1420-1AE0-4576-B1D0-996F1665E146}">
      <dgm:prSet phldrT="[Text]" custT="1"/>
      <dgm:spPr/>
      <dgm:t>
        <a:bodyPr/>
        <a:lstStyle/>
        <a:p>
          <a:r>
            <a:rPr lang="en-ZA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1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Gemeenskap</a:t>
          </a:r>
          <a:endParaRPr lang="en-ZA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C7FA7B-F677-4984-B5CB-2A263AF60D16}" type="parTrans" cxnId="{42332C6F-D8FE-4F9A-BB9B-2FE43CB709C6}">
      <dgm:prSet/>
      <dgm:spPr/>
      <dgm:t>
        <a:bodyPr/>
        <a:lstStyle/>
        <a:p>
          <a:endParaRPr lang="en-ZA"/>
        </a:p>
      </dgm:t>
    </dgm:pt>
    <dgm:pt modelId="{B23799BB-01FC-4755-ABF9-731D1112F9A5}" type="sibTrans" cxnId="{42332C6F-D8FE-4F9A-BB9B-2FE43CB709C6}">
      <dgm:prSet/>
      <dgm:spPr/>
      <dgm:t>
        <a:bodyPr/>
        <a:lstStyle/>
        <a:p>
          <a:endParaRPr lang="en-ZA"/>
        </a:p>
      </dgm:t>
    </dgm:pt>
    <dgm:pt modelId="{7B9EA6E4-260A-4417-BF01-0F52CAFEFC47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Gesin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4E534E-AB8F-4336-8226-F2972EB88126}" type="parTrans" cxnId="{421A8D94-27F2-4149-A9C5-B24F55FCA66A}">
      <dgm:prSet/>
      <dgm:spPr/>
      <dgm:t>
        <a:bodyPr/>
        <a:lstStyle/>
        <a:p>
          <a:endParaRPr lang="en-ZA"/>
        </a:p>
      </dgm:t>
    </dgm:pt>
    <dgm:pt modelId="{781514C5-B049-4BC0-B662-C28E286DA169}" type="sibTrans" cxnId="{421A8D94-27F2-4149-A9C5-B24F55FCA66A}">
      <dgm:prSet/>
      <dgm:spPr/>
      <dgm:t>
        <a:bodyPr/>
        <a:lstStyle/>
        <a:p>
          <a:endParaRPr lang="en-ZA"/>
        </a:p>
      </dgm:t>
    </dgm:pt>
    <dgm:pt modelId="{72562642-CA68-453F-A219-45FA3BA5FA9F}" type="pres">
      <dgm:prSet presAssocID="{3FE1017C-6D8E-4C91-A7F0-8D55DF3795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87E318D-B970-451A-99CE-324C4D72FC5D}" type="pres">
      <dgm:prSet presAssocID="{79F5997D-DC0A-4118-A28A-D74B56FC36C2}" presName="centerShape" presStyleLbl="node0" presStyleIdx="0" presStyleCnt="1"/>
      <dgm:spPr/>
      <dgm:t>
        <a:bodyPr/>
        <a:lstStyle/>
        <a:p>
          <a:endParaRPr lang="en-ZA"/>
        </a:p>
      </dgm:t>
    </dgm:pt>
    <dgm:pt modelId="{54C224E2-9898-4BBF-A228-7A88B4ACC079}" type="pres">
      <dgm:prSet presAssocID="{B34C18BE-8BC1-429B-831B-A3AB82ABE02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F3FCA28-0071-4E5C-8122-0B1C0E916B89}" type="pres">
      <dgm:prSet presAssocID="{B34C18BE-8BC1-429B-831B-A3AB82ABE02D}" presName="dummy" presStyleCnt="0"/>
      <dgm:spPr/>
    </dgm:pt>
    <dgm:pt modelId="{5F889968-8C26-4ECF-BC72-482F114F6115}" type="pres">
      <dgm:prSet presAssocID="{8951EE9A-0509-409A-9DB7-D36B4D31E527}" presName="sibTrans" presStyleLbl="sibTrans2D1" presStyleIdx="0" presStyleCnt="4"/>
      <dgm:spPr/>
      <dgm:t>
        <a:bodyPr/>
        <a:lstStyle/>
        <a:p>
          <a:endParaRPr lang="en-ZA"/>
        </a:p>
      </dgm:t>
    </dgm:pt>
    <dgm:pt modelId="{C2F09DA5-D153-4E48-A0B6-6E0EF5B0ACA6}" type="pres">
      <dgm:prSet presAssocID="{7B9EA6E4-260A-4417-BF01-0F52CAFEFC4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FCC7B11-F83A-4524-86AF-D364ACBCE872}" type="pres">
      <dgm:prSet presAssocID="{7B9EA6E4-260A-4417-BF01-0F52CAFEFC47}" presName="dummy" presStyleCnt="0"/>
      <dgm:spPr/>
    </dgm:pt>
    <dgm:pt modelId="{D5870596-86FF-4B91-8D07-8219339AE706}" type="pres">
      <dgm:prSet presAssocID="{781514C5-B049-4BC0-B662-C28E286DA169}" presName="sibTrans" presStyleLbl="sibTrans2D1" presStyleIdx="1" presStyleCnt="4"/>
      <dgm:spPr/>
      <dgm:t>
        <a:bodyPr/>
        <a:lstStyle/>
        <a:p>
          <a:endParaRPr lang="en-ZA"/>
        </a:p>
      </dgm:t>
    </dgm:pt>
    <dgm:pt modelId="{B776D6D3-50A3-4064-896B-4ABCA53553AD}" type="pres">
      <dgm:prSet presAssocID="{01426400-00D3-47A5-BD5E-691FE687B27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8E63363-1F14-4CBC-9296-D7286E3B22D2}" type="pres">
      <dgm:prSet presAssocID="{01426400-00D3-47A5-BD5E-691FE687B27E}" presName="dummy" presStyleCnt="0"/>
      <dgm:spPr/>
    </dgm:pt>
    <dgm:pt modelId="{9F688B26-B057-4E8F-9961-D3562A450F7F}" type="pres">
      <dgm:prSet presAssocID="{50837A39-C5E2-4EA3-850F-3706DAC5D2D4}" presName="sibTrans" presStyleLbl="sibTrans2D1" presStyleIdx="2" presStyleCnt="4"/>
      <dgm:spPr/>
      <dgm:t>
        <a:bodyPr/>
        <a:lstStyle/>
        <a:p>
          <a:endParaRPr lang="en-ZA"/>
        </a:p>
      </dgm:t>
    </dgm:pt>
    <dgm:pt modelId="{443727F1-B042-42F3-B8FC-8E8553D6EFCB}" type="pres">
      <dgm:prSet presAssocID="{645E1420-1AE0-4576-B1D0-996F1665E14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50EA7DB-4506-4CA4-B436-3B17E15BC005}" type="pres">
      <dgm:prSet presAssocID="{645E1420-1AE0-4576-B1D0-996F1665E146}" presName="dummy" presStyleCnt="0"/>
      <dgm:spPr/>
    </dgm:pt>
    <dgm:pt modelId="{8D09BCD8-1536-4419-91D9-63D1007DB214}" type="pres">
      <dgm:prSet presAssocID="{B23799BB-01FC-4755-ABF9-731D1112F9A5}" presName="sibTrans" presStyleLbl="sibTrans2D1" presStyleIdx="3" presStyleCnt="4"/>
      <dgm:spPr/>
      <dgm:t>
        <a:bodyPr/>
        <a:lstStyle/>
        <a:p>
          <a:endParaRPr lang="en-ZA"/>
        </a:p>
      </dgm:t>
    </dgm:pt>
  </dgm:ptLst>
  <dgm:cxnLst>
    <dgm:cxn modelId="{42332C6F-D8FE-4F9A-BB9B-2FE43CB709C6}" srcId="{79F5997D-DC0A-4118-A28A-D74B56FC36C2}" destId="{645E1420-1AE0-4576-B1D0-996F1665E146}" srcOrd="3" destOrd="0" parTransId="{C5C7FA7B-F677-4984-B5CB-2A263AF60D16}" sibTransId="{B23799BB-01FC-4755-ABF9-731D1112F9A5}"/>
    <dgm:cxn modelId="{421A8D94-27F2-4149-A9C5-B24F55FCA66A}" srcId="{79F5997D-DC0A-4118-A28A-D74B56FC36C2}" destId="{7B9EA6E4-260A-4417-BF01-0F52CAFEFC47}" srcOrd="1" destOrd="0" parTransId="{984E534E-AB8F-4336-8226-F2972EB88126}" sibTransId="{781514C5-B049-4BC0-B662-C28E286DA169}"/>
    <dgm:cxn modelId="{1FD32783-A3FC-48B1-9A8D-A496C50A3C5A}" type="presOf" srcId="{B23799BB-01FC-4755-ABF9-731D1112F9A5}" destId="{8D09BCD8-1536-4419-91D9-63D1007DB214}" srcOrd="0" destOrd="0" presId="urn:microsoft.com/office/officeart/2005/8/layout/radial6"/>
    <dgm:cxn modelId="{152C4DC1-5A2F-457A-8CB7-09F06F36F322}" type="presOf" srcId="{645E1420-1AE0-4576-B1D0-996F1665E146}" destId="{443727F1-B042-42F3-B8FC-8E8553D6EFCB}" srcOrd="0" destOrd="0" presId="urn:microsoft.com/office/officeart/2005/8/layout/radial6"/>
    <dgm:cxn modelId="{1FF932AF-FF32-4C48-A691-58E5AA7C54CF}" type="presOf" srcId="{8951EE9A-0509-409A-9DB7-D36B4D31E527}" destId="{5F889968-8C26-4ECF-BC72-482F114F6115}" srcOrd="0" destOrd="0" presId="urn:microsoft.com/office/officeart/2005/8/layout/radial6"/>
    <dgm:cxn modelId="{6F8C7FFC-8A94-4A11-A519-9B03C7C1A34F}" type="presOf" srcId="{781514C5-B049-4BC0-B662-C28E286DA169}" destId="{D5870596-86FF-4B91-8D07-8219339AE706}" srcOrd="0" destOrd="0" presId="urn:microsoft.com/office/officeart/2005/8/layout/radial6"/>
    <dgm:cxn modelId="{5B303309-CBDB-4152-9E7C-2EA95B1C7F10}" type="presOf" srcId="{B34C18BE-8BC1-429B-831B-A3AB82ABE02D}" destId="{54C224E2-9898-4BBF-A228-7A88B4ACC079}" srcOrd="0" destOrd="0" presId="urn:microsoft.com/office/officeart/2005/8/layout/radial6"/>
    <dgm:cxn modelId="{D5660623-E0B0-4906-AB73-7757FA17216A}" type="presOf" srcId="{79F5997D-DC0A-4118-A28A-D74B56FC36C2}" destId="{B87E318D-B970-451A-99CE-324C4D72FC5D}" srcOrd="0" destOrd="0" presId="urn:microsoft.com/office/officeart/2005/8/layout/radial6"/>
    <dgm:cxn modelId="{6743421A-EBE5-4A38-AEC0-17B55AC99F89}" type="presOf" srcId="{01426400-00D3-47A5-BD5E-691FE687B27E}" destId="{B776D6D3-50A3-4064-896B-4ABCA53553AD}" srcOrd="0" destOrd="0" presId="urn:microsoft.com/office/officeart/2005/8/layout/radial6"/>
    <dgm:cxn modelId="{7610D456-4500-49E0-A7D0-F729317B2E00}" srcId="{79F5997D-DC0A-4118-A28A-D74B56FC36C2}" destId="{01426400-00D3-47A5-BD5E-691FE687B27E}" srcOrd="2" destOrd="0" parTransId="{451E8705-6D06-41B8-96E6-F376D457CF6F}" sibTransId="{50837A39-C5E2-4EA3-850F-3706DAC5D2D4}"/>
    <dgm:cxn modelId="{6201B8BE-EBEC-4D6E-8A16-A42A64037077}" srcId="{3FE1017C-6D8E-4C91-A7F0-8D55DF379509}" destId="{79F5997D-DC0A-4118-A28A-D74B56FC36C2}" srcOrd="0" destOrd="0" parTransId="{43BD3871-D3F2-421C-801D-7C44A78CF0FC}" sibTransId="{320FF2A1-73C9-40C4-906D-E788BE2AC51B}"/>
    <dgm:cxn modelId="{8EF2C77C-7D59-4617-85E6-0115C22BD9EC}" type="presOf" srcId="{50837A39-C5E2-4EA3-850F-3706DAC5D2D4}" destId="{9F688B26-B057-4E8F-9961-D3562A450F7F}" srcOrd="0" destOrd="0" presId="urn:microsoft.com/office/officeart/2005/8/layout/radial6"/>
    <dgm:cxn modelId="{4D987235-34D3-490F-A931-3CC69E9451C0}" type="presOf" srcId="{7B9EA6E4-260A-4417-BF01-0F52CAFEFC47}" destId="{C2F09DA5-D153-4E48-A0B6-6E0EF5B0ACA6}" srcOrd="0" destOrd="0" presId="urn:microsoft.com/office/officeart/2005/8/layout/radial6"/>
    <dgm:cxn modelId="{54B10AC1-9732-41BC-BDD3-E2A17AD44346}" type="presOf" srcId="{3FE1017C-6D8E-4C91-A7F0-8D55DF379509}" destId="{72562642-CA68-453F-A219-45FA3BA5FA9F}" srcOrd="0" destOrd="0" presId="urn:microsoft.com/office/officeart/2005/8/layout/radial6"/>
    <dgm:cxn modelId="{2DCE995E-AE7B-4E80-911B-017E2233C1A0}" srcId="{79F5997D-DC0A-4118-A28A-D74B56FC36C2}" destId="{B34C18BE-8BC1-429B-831B-A3AB82ABE02D}" srcOrd="0" destOrd="0" parTransId="{93FF7440-0A5A-4935-A14D-F9F1E261AECD}" sibTransId="{8951EE9A-0509-409A-9DB7-D36B4D31E527}"/>
    <dgm:cxn modelId="{05BBBEDB-E27B-4F39-AEE5-6C147A39E05E}" type="presParOf" srcId="{72562642-CA68-453F-A219-45FA3BA5FA9F}" destId="{B87E318D-B970-451A-99CE-324C4D72FC5D}" srcOrd="0" destOrd="0" presId="urn:microsoft.com/office/officeart/2005/8/layout/radial6"/>
    <dgm:cxn modelId="{F45D02DE-A6B2-4333-8C28-3056A7292FB2}" type="presParOf" srcId="{72562642-CA68-453F-A219-45FA3BA5FA9F}" destId="{54C224E2-9898-4BBF-A228-7A88B4ACC079}" srcOrd="1" destOrd="0" presId="urn:microsoft.com/office/officeart/2005/8/layout/radial6"/>
    <dgm:cxn modelId="{FF0B2E2B-D801-4934-8A81-D0A16EA2D6E1}" type="presParOf" srcId="{72562642-CA68-453F-A219-45FA3BA5FA9F}" destId="{EF3FCA28-0071-4E5C-8122-0B1C0E916B89}" srcOrd="2" destOrd="0" presId="urn:microsoft.com/office/officeart/2005/8/layout/radial6"/>
    <dgm:cxn modelId="{ABF2CF06-30B0-4F2E-969E-9B6638328350}" type="presParOf" srcId="{72562642-CA68-453F-A219-45FA3BA5FA9F}" destId="{5F889968-8C26-4ECF-BC72-482F114F6115}" srcOrd="3" destOrd="0" presId="urn:microsoft.com/office/officeart/2005/8/layout/radial6"/>
    <dgm:cxn modelId="{7BD0AE5B-9B68-4811-92D9-E531F98DE65F}" type="presParOf" srcId="{72562642-CA68-453F-A219-45FA3BA5FA9F}" destId="{C2F09DA5-D153-4E48-A0B6-6E0EF5B0ACA6}" srcOrd="4" destOrd="0" presId="urn:microsoft.com/office/officeart/2005/8/layout/radial6"/>
    <dgm:cxn modelId="{8494C32E-7BA1-491B-8682-6C0ABD261A43}" type="presParOf" srcId="{72562642-CA68-453F-A219-45FA3BA5FA9F}" destId="{6FCC7B11-F83A-4524-86AF-D364ACBCE872}" srcOrd="5" destOrd="0" presId="urn:microsoft.com/office/officeart/2005/8/layout/radial6"/>
    <dgm:cxn modelId="{C954CE71-7017-4FA7-B514-E3893D8592E7}" type="presParOf" srcId="{72562642-CA68-453F-A219-45FA3BA5FA9F}" destId="{D5870596-86FF-4B91-8D07-8219339AE706}" srcOrd="6" destOrd="0" presId="urn:microsoft.com/office/officeart/2005/8/layout/radial6"/>
    <dgm:cxn modelId="{56E594F7-615B-48FE-BDB4-D2AFF912990C}" type="presParOf" srcId="{72562642-CA68-453F-A219-45FA3BA5FA9F}" destId="{B776D6D3-50A3-4064-896B-4ABCA53553AD}" srcOrd="7" destOrd="0" presId="urn:microsoft.com/office/officeart/2005/8/layout/radial6"/>
    <dgm:cxn modelId="{EC59E5E8-443B-43A6-8094-963CCC5CD84A}" type="presParOf" srcId="{72562642-CA68-453F-A219-45FA3BA5FA9F}" destId="{B8E63363-1F14-4CBC-9296-D7286E3B22D2}" srcOrd="8" destOrd="0" presId="urn:microsoft.com/office/officeart/2005/8/layout/radial6"/>
    <dgm:cxn modelId="{6D4FED8A-C894-4D31-8EE6-C38A816D3717}" type="presParOf" srcId="{72562642-CA68-453F-A219-45FA3BA5FA9F}" destId="{9F688B26-B057-4E8F-9961-D3562A450F7F}" srcOrd="9" destOrd="0" presId="urn:microsoft.com/office/officeart/2005/8/layout/radial6"/>
    <dgm:cxn modelId="{41E85158-FB97-45B9-A886-ED8B85D28106}" type="presParOf" srcId="{72562642-CA68-453F-A219-45FA3BA5FA9F}" destId="{443727F1-B042-42F3-B8FC-8E8553D6EFCB}" srcOrd="10" destOrd="0" presId="urn:microsoft.com/office/officeart/2005/8/layout/radial6"/>
    <dgm:cxn modelId="{7F88F1C5-5253-4BC3-BB7B-21B766115AF5}" type="presParOf" srcId="{72562642-CA68-453F-A219-45FA3BA5FA9F}" destId="{D50EA7DB-4506-4CA4-B436-3B17E15BC005}" srcOrd="11" destOrd="0" presId="urn:microsoft.com/office/officeart/2005/8/layout/radial6"/>
    <dgm:cxn modelId="{72B3616A-66AF-4D7D-BA43-5F88EEA72FBC}" type="presParOf" srcId="{72562642-CA68-453F-A219-45FA3BA5FA9F}" destId="{8D09BCD8-1536-4419-91D9-63D1007DB21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E1017C-6D8E-4C91-A7F0-8D55DF379509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79F5997D-DC0A-4118-A28A-D74B56FC36C2}">
      <dgm:prSet phldrT="[Text]"/>
      <dgm:spPr/>
      <dgm:t>
        <a:bodyPr/>
        <a:lstStyle/>
        <a:p>
          <a:r>
            <a:rPr lang="en-ZA" dirty="0"/>
            <a:t>My God</a:t>
          </a:r>
        </a:p>
      </dgm:t>
    </dgm:pt>
    <dgm:pt modelId="{43BD3871-D3F2-421C-801D-7C44A78CF0FC}" type="parTrans" cxnId="{6201B8BE-EBEC-4D6E-8A16-A42A64037077}">
      <dgm:prSet/>
      <dgm:spPr/>
      <dgm:t>
        <a:bodyPr/>
        <a:lstStyle/>
        <a:p>
          <a:endParaRPr lang="en-ZA"/>
        </a:p>
      </dgm:t>
    </dgm:pt>
    <dgm:pt modelId="{320FF2A1-73C9-40C4-906D-E788BE2AC51B}" type="sibTrans" cxnId="{6201B8BE-EBEC-4D6E-8A16-A42A64037077}">
      <dgm:prSet/>
      <dgm:spPr/>
      <dgm:t>
        <a:bodyPr/>
        <a:lstStyle/>
        <a:p>
          <a:endParaRPr lang="en-ZA"/>
        </a:p>
      </dgm:t>
    </dgm:pt>
    <dgm:pt modelId="{B34C18BE-8BC1-429B-831B-A3AB82ABE02D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Self</a:t>
          </a:r>
        </a:p>
      </dgm:t>
    </dgm:pt>
    <dgm:pt modelId="{93FF7440-0A5A-4935-A14D-F9F1E261AECD}" type="parTrans" cxnId="{2DCE995E-AE7B-4E80-911B-017E2233C1A0}">
      <dgm:prSet/>
      <dgm:spPr/>
      <dgm:t>
        <a:bodyPr/>
        <a:lstStyle/>
        <a:p>
          <a:endParaRPr lang="en-ZA"/>
        </a:p>
      </dgm:t>
    </dgm:pt>
    <dgm:pt modelId="{8951EE9A-0509-409A-9DB7-D36B4D31E527}" type="sibTrans" cxnId="{2DCE995E-AE7B-4E80-911B-017E2233C1A0}">
      <dgm:prSet/>
      <dgm:spPr/>
      <dgm:t>
        <a:bodyPr/>
        <a:lstStyle/>
        <a:p>
          <a:endParaRPr lang="en-ZA"/>
        </a:p>
      </dgm:t>
    </dgm:pt>
    <dgm:pt modelId="{01426400-00D3-47A5-BD5E-691FE687B27E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Vriende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1E8705-6D06-41B8-96E6-F376D457CF6F}" type="parTrans" cxnId="{7610D456-4500-49E0-A7D0-F729317B2E00}">
      <dgm:prSet/>
      <dgm:spPr/>
      <dgm:t>
        <a:bodyPr/>
        <a:lstStyle/>
        <a:p>
          <a:endParaRPr lang="en-ZA"/>
        </a:p>
      </dgm:t>
    </dgm:pt>
    <dgm:pt modelId="{50837A39-C5E2-4EA3-850F-3706DAC5D2D4}" type="sibTrans" cxnId="{7610D456-4500-49E0-A7D0-F729317B2E00}">
      <dgm:prSet/>
      <dgm:spPr/>
      <dgm:t>
        <a:bodyPr/>
        <a:lstStyle/>
        <a:p>
          <a:endParaRPr lang="en-ZA"/>
        </a:p>
      </dgm:t>
    </dgm:pt>
    <dgm:pt modelId="{645E1420-1AE0-4576-B1D0-996F1665E146}">
      <dgm:prSet phldrT="[Text]" custT="1"/>
      <dgm:spPr/>
      <dgm:t>
        <a:bodyPr/>
        <a:lstStyle/>
        <a:p>
          <a:r>
            <a:rPr lang="en-ZA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1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Gemeenskap</a:t>
          </a:r>
          <a:endParaRPr lang="en-ZA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C7FA7B-F677-4984-B5CB-2A263AF60D16}" type="parTrans" cxnId="{42332C6F-D8FE-4F9A-BB9B-2FE43CB709C6}">
      <dgm:prSet/>
      <dgm:spPr/>
      <dgm:t>
        <a:bodyPr/>
        <a:lstStyle/>
        <a:p>
          <a:endParaRPr lang="en-ZA"/>
        </a:p>
      </dgm:t>
    </dgm:pt>
    <dgm:pt modelId="{B23799BB-01FC-4755-ABF9-731D1112F9A5}" type="sibTrans" cxnId="{42332C6F-D8FE-4F9A-BB9B-2FE43CB709C6}">
      <dgm:prSet/>
      <dgm:spPr/>
      <dgm:t>
        <a:bodyPr/>
        <a:lstStyle/>
        <a:p>
          <a:endParaRPr lang="en-ZA"/>
        </a:p>
      </dgm:t>
    </dgm:pt>
    <dgm:pt modelId="{E655FA6E-28E6-47CD-AB19-7A4F6A8D5A75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Die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Natuur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C04A60-DE52-49DE-82EE-B3B6CFE6F885}" type="parTrans" cxnId="{85BFEBC0-982E-4397-B45C-AB8054ED2B25}">
      <dgm:prSet/>
      <dgm:spPr/>
      <dgm:t>
        <a:bodyPr/>
        <a:lstStyle/>
        <a:p>
          <a:endParaRPr lang="en-ZA"/>
        </a:p>
      </dgm:t>
    </dgm:pt>
    <dgm:pt modelId="{3F840860-DE6F-4394-85F4-3FD5336C1F33}" type="sibTrans" cxnId="{85BFEBC0-982E-4397-B45C-AB8054ED2B25}">
      <dgm:prSet/>
      <dgm:spPr/>
      <dgm:t>
        <a:bodyPr/>
        <a:lstStyle/>
        <a:p>
          <a:endParaRPr lang="en-ZA"/>
        </a:p>
      </dgm:t>
    </dgm:pt>
    <dgm:pt modelId="{7B9EA6E4-260A-4417-BF01-0F52CAFEFC47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Gesin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4E534E-AB8F-4336-8226-F2972EB88126}" type="parTrans" cxnId="{421A8D94-27F2-4149-A9C5-B24F55FCA66A}">
      <dgm:prSet/>
      <dgm:spPr/>
      <dgm:t>
        <a:bodyPr/>
        <a:lstStyle/>
        <a:p>
          <a:endParaRPr lang="en-ZA"/>
        </a:p>
      </dgm:t>
    </dgm:pt>
    <dgm:pt modelId="{781514C5-B049-4BC0-B662-C28E286DA169}" type="sibTrans" cxnId="{421A8D94-27F2-4149-A9C5-B24F55FCA66A}">
      <dgm:prSet/>
      <dgm:spPr/>
      <dgm:t>
        <a:bodyPr/>
        <a:lstStyle/>
        <a:p>
          <a:endParaRPr lang="en-ZA"/>
        </a:p>
      </dgm:t>
    </dgm:pt>
    <dgm:pt modelId="{72562642-CA68-453F-A219-45FA3BA5FA9F}" type="pres">
      <dgm:prSet presAssocID="{3FE1017C-6D8E-4C91-A7F0-8D55DF3795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87E318D-B970-451A-99CE-324C4D72FC5D}" type="pres">
      <dgm:prSet presAssocID="{79F5997D-DC0A-4118-A28A-D74B56FC36C2}" presName="centerShape" presStyleLbl="node0" presStyleIdx="0" presStyleCnt="1"/>
      <dgm:spPr/>
      <dgm:t>
        <a:bodyPr/>
        <a:lstStyle/>
        <a:p>
          <a:endParaRPr lang="en-ZA"/>
        </a:p>
      </dgm:t>
    </dgm:pt>
    <dgm:pt modelId="{54C224E2-9898-4BBF-A228-7A88B4ACC079}" type="pres">
      <dgm:prSet presAssocID="{B34C18BE-8BC1-429B-831B-A3AB82ABE02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F3FCA28-0071-4E5C-8122-0B1C0E916B89}" type="pres">
      <dgm:prSet presAssocID="{B34C18BE-8BC1-429B-831B-A3AB82ABE02D}" presName="dummy" presStyleCnt="0"/>
      <dgm:spPr/>
    </dgm:pt>
    <dgm:pt modelId="{5F889968-8C26-4ECF-BC72-482F114F6115}" type="pres">
      <dgm:prSet presAssocID="{8951EE9A-0509-409A-9DB7-D36B4D31E527}" presName="sibTrans" presStyleLbl="sibTrans2D1" presStyleIdx="0" presStyleCnt="5"/>
      <dgm:spPr/>
      <dgm:t>
        <a:bodyPr/>
        <a:lstStyle/>
        <a:p>
          <a:endParaRPr lang="en-ZA"/>
        </a:p>
      </dgm:t>
    </dgm:pt>
    <dgm:pt modelId="{C2F09DA5-D153-4E48-A0B6-6E0EF5B0ACA6}" type="pres">
      <dgm:prSet presAssocID="{7B9EA6E4-260A-4417-BF01-0F52CAFEFC4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FCC7B11-F83A-4524-86AF-D364ACBCE872}" type="pres">
      <dgm:prSet presAssocID="{7B9EA6E4-260A-4417-BF01-0F52CAFEFC47}" presName="dummy" presStyleCnt="0"/>
      <dgm:spPr/>
    </dgm:pt>
    <dgm:pt modelId="{D5870596-86FF-4B91-8D07-8219339AE706}" type="pres">
      <dgm:prSet presAssocID="{781514C5-B049-4BC0-B662-C28E286DA169}" presName="sibTrans" presStyleLbl="sibTrans2D1" presStyleIdx="1" presStyleCnt="5"/>
      <dgm:spPr/>
      <dgm:t>
        <a:bodyPr/>
        <a:lstStyle/>
        <a:p>
          <a:endParaRPr lang="en-ZA"/>
        </a:p>
      </dgm:t>
    </dgm:pt>
    <dgm:pt modelId="{B776D6D3-50A3-4064-896B-4ABCA53553AD}" type="pres">
      <dgm:prSet presAssocID="{01426400-00D3-47A5-BD5E-691FE687B27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8E63363-1F14-4CBC-9296-D7286E3B22D2}" type="pres">
      <dgm:prSet presAssocID="{01426400-00D3-47A5-BD5E-691FE687B27E}" presName="dummy" presStyleCnt="0"/>
      <dgm:spPr/>
    </dgm:pt>
    <dgm:pt modelId="{9F688B26-B057-4E8F-9961-D3562A450F7F}" type="pres">
      <dgm:prSet presAssocID="{50837A39-C5E2-4EA3-850F-3706DAC5D2D4}" presName="sibTrans" presStyleLbl="sibTrans2D1" presStyleIdx="2" presStyleCnt="5"/>
      <dgm:spPr/>
      <dgm:t>
        <a:bodyPr/>
        <a:lstStyle/>
        <a:p>
          <a:endParaRPr lang="en-ZA"/>
        </a:p>
      </dgm:t>
    </dgm:pt>
    <dgm:pt modelId="{443727F1-B042-42F3-B8FC-8E8553D6EFCB}" type="pres">
      <dgm:prSet presAssocID="{645E1420-1AE0-4576-B1D0-996F1665E14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50EA7DB-4506-4CA4-B436-3B17E15BC005}" type="pres">
      <dgm:prSet presAssocID="{645E1420-1AE0-4576-B1D0-996F1665E146}" presName="dummy" presStyleCnt="0"/>
      <dgm:spPr/>
    </dgm:pt>
    <dgm:pt modelId="{8D09BCD8-1536-4419-91D9-63D1007DB214}" type="pres">
      <dgm:prSet presAssocID="{B23799BB-01FC-4755-ABF9-731D1112F9A5}" presName="sibTrans" presStyleLbl="sibTrans2D1" presStyleIdx="3" presStyleCnt="5"/>
      <dgm:spPr/>
      <dgm:t>
        <a:bodyPr/>
        <a:lstStyle/>
        <a:p>
          <a:endParaRPr lang="en-ZA"/>
        </a:p>
      </dgm:t>
    </dgm:pt>
    <dgm:pt modelId="{3069F714-C103-45D6-ADC6-C77BC4912AEC}" type="pres">
      <dgm:prSet presAssocID="{E655FA6E-28E6-47CD-AB19-7A4F6A8D5A7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D3C9D4B-5155-4CF4-8773-AAA1253B52D0}" type="pres">
      <dgm:prSet presAssocID="{E655FA6E-28E6-47CD-AB19-7A4F6A8D5A75}" presName="dummy" presStyleCnt="0"/>
      <dgm:spPr/>
    </dgm:pt>
    <dgm:pt modelId="{0AF2CDB6-F615-4E5C-AA19-9A3216F67DEF}" type="pres">
      <dgm:prSet presAssocID="{3F840860-DE6F-4394-85F4-3FD5336C1F33}" presName="sibTrans" presStyleLbl="sibTrans2D1" presStyleIdx="4" presStyleCnt="5"/>
      <dgm:spPr/>
      <dgm:t>
        <a:bodyPr/>
        <a:lstStyle/>
        <a:p>
          <a:endParaRPr lang="en-ZA"/>
        </a:p>
      </dgm:t>
    </dgm:pt>
  </dgm:ptLst>
  <dgm:cxnLst>
    <dgm:cxn modelId="{42332C6F-D8FE-4F9A-BB9B-2FE43CB709C6}" srcId="{79F5997D-DC0A-4118-A28A-D74B56FC36C2}" destId="{645E1420-1AE0-4576-B1D0-996F1665E146}" srcOrd="3" destOrd="0" parTransId="{C5C7FA7B-F677-4984-B5CB-2A263AF60D16}" sibTransId="{B23799BB-01FC-4755-ABF9-731D1112F9A5}"/>
    <dgm:cxn modelId="{421A8D94-27F2-4149-A9C5-B24F55FCA66A}" srcId="{79F5997D-DC0A-4118-A28A-D74B56FC36C2}" destId="{7B9EA6E4-260A-4417-BF01-0F52CAFEFC47}" srcOrd="1" destOrd="0" parTransId="{984E534E-AB8F-4336-8226-F2972EB88126}" sibTransId="{781514C5-B049-4BC0-B662-C28E286DA169}"/>
    <dgm:cxn modelId="{824CA3F7-F806-4A70-8E28-8072B94D0FBB}" type="presOf" srcId="{7B9EA6E4-260A-4417-BF01-0F52CAFEFC47}" destId="{C2F09DA5-D153-4E48-A0B6-6E0EF5B0ACA6}" srcOrd="0" destOrd="0" presId="urn:microsoft.com/office/officeart/2005/8/layout/radial6"/>
    <dgm:cxn modelId="{ABA5F6AA-B51B-458F-8E49-50AD2A162457}" type="presOf" srcId="{645E1420-1AE0-4576-B1D0-996F1665E146}" destId="{443727F1-B042-42F3-B8FC-8E8553D6EFCB}" srcOrd="0" destOrd="0" presId="urn:microsoft.com/office/officeart/2005/8/layout/radial6"/>
    <dgm:cxn modelId="{E2EB8195-5823-4DEF-977C-0B04B3A6531B}" type="presOf" srcId="{01426400-00D3-47A5-BD5E-691FE687B27E}" destId="{B776D6D3-50A3-4064-896B-4ABCA53553AD}" srcOrd="0" destOrd="0" presId="urn:microsoft.com/office/officeart/2005/8/layout/radial6"/>
    <dgm:cxn modelId="{3E379470-2DA7-4982-96C2-03ECCE4B2061}" type="presOf" srcId="{B34C18BE-8BC1-429B-831B-A3AB82ABE02D}" destId="{54C224E2-9898-4BBF-A228-7A88B4ACC079}" srcOrd="0" destOrd="0" presId="urn:microsoft.com/office/officeart/2005/8/layout/radial6"/>
    <dgm:cxn modelId="{B8D0010D-A2CB-4AB4-992B-F72B428D22AC}" type="presOf" srcId="{E655FA6E-28E6-47CD-AB19-7A4F6A8D5A75}" destId="{3069F714-C103-45D6-ADC6-C77BC4912AEC}" srcOrd="0" destOrd="0" presId="urn:microsoft.com/office/officeart/2005/8/layout/radial6"/>
    <dgm:cxn modelId="{8D3EA23C-AF38-433C-9F53-363E4E5D34D9}" type="presOf" srcId="{50837A39-C5E2-4EA3-850F-3706DAC5D2D4}" destId="{9F688B26-B057-4E8F-9961-D3562A450F7F}" srcOrd="0" destOrd="0" presId="urn:microsoft.com/office/officeart/2005/8/layout/radial6"/>
    <dgm:cxn modelId="{75C9278E-B055-40BD-8BED-FAA8CD7E8EDE}" type="presOf" srcId="{781514C5-B049-4BC0-B662-C28E286DA169}" destId="{D5870596-86FF-4B91-8D07-8219339AE706}" srcOrd="0" destOrd="0" presId="urn:microsoft.com/office/officeart/2005/8/layout/radial6"/>
    <dgm:cxn modelId="{85BFEBC0-982E-4397-B45C-AB8054ED2B25}" srcId="{79F5997D-DC0A-4118-A28A-D74B56FC36C2}" destId="{E655FA6E-28E6-47CD-AB19-7A4F6A8D5A75}" srcOrd="4" destOrd="0" parTransId="{04C04A60-DE52-49DE-82EE-B3B6CFE6F885}" sibTransId="{3F840860-DE6F-4394-85F4-3FD5336C1F33}"/>
    <dgm:cxn modelId="{8CEDEBC3-9B0E-43DA-B27F-0244A5142C11}" type="presOf" srcId="{3FE1017C-6D8E-4C91-A7F0-8D55DF379509}" destId="{72562642-CA68-453F-A219-45FA3BA5FA9F}" srcOrd="0" destOrd="0" presId="urn:microsoft.com/office/officeart/2005/8/layout/radial6"/>
    <dgm:cxn modelId="{3DC85334-9185-45A8-94D7-C15E4460BE11}" type="presOf" srcId="{B23799BB-01FC-4755-ABF9-731D1112F9A5}" destId="{8D09BCD8-1536-4419-91D9-63D1007DB214}" srcOrd="0" destOrd="0" presId="urn:microsoft.com/office/officeart/2005/8/layout/radial6"/>
    <dgm:cxn modelId="{7610D456-4500-49E0-A7D0-F729317B2E00}" srcId="{79F5997D-DC0A-4118-A28A-D74B56FC36C2}" destId="{01426400-00D3-47A5-BD5E-691FE687B27E}" srcOrd="2" destOrd="0" parTransId="{451E8705-6D06-41B8-96E6-F376D457CF6F}" sibTransId="{50837A39-C5E2-4EA3-850F-3706DAC5D2D4}"/>
    <dgm:cxn modelId="{6201B8BE-EBEC-4D6E-8A16-A42A64037077}" srcId="{3FE1017C-6D8E-4C91-A7F0-8D55DF379509}" destId="{79F5997D-DC0A-4118-A28A-D74B56FC36C2}" srcOrd="0" destOrd="0" parTransId="{43BD3871-D3F2-421C-801D-7C44A78CF0FC}" sibTransId="{320FF2A1-73C9-40C4-906D-E788BE2AC51B}"/>
    <dgm:cxn modelId="{4B5E59AF-AC98-4D42-9035-E4225D85C07F}" type="presOf" srcId="{79F5997D-DC0A-4118-A28A-D74B56FC36C2}" destId="{B87E318D-B970-451A-99CE-324C4D72FC5D}" srcOrd="0" destOrd="0" presId="urn:microsoft.com/office/officeart/2005/8/layout/radial6"/>
    <dgm:cxn modelId="{2DCE995E-AE7B-4E80-911B-017E2233C1A0}" srcId="{79F5997D-DC0A-4118-A28A-D74B56FC36C2}" destId="{B34C18BE-8BC1-429B-831B-A3AB82ABE02D}" srcOrd="0" destOrd="0" parTransId="{93FF7440-0A5A-4935-A14D-F9F1E261AECD}" sibTransId="{8951EE9A-0509-409A-9DB7-D36B4D31E527}"/>
    <dgm:cxn modelId="{07AF7769-9121-41D6-B33F-529C0C7F939D}" type="presOf" srcId="{8951EE9A-0509-409A-9DB7-D36B4D31E527}" destId="{5F889968-8C26-4ECF-BC72-482F114F6115}" srcOrd="0" destOrd="0" presId="urn:microsoft.com/office/officeart/2005/8/layout/radial6"/>
    <dgm:cxn modelId="{2C07D2E2-6D0A-4E87-9062-1B1DA0918E73}" type="presOf" srcId="{3F840860-DE6F-4394-85F4-3FD5336C1F33}" destId="{0AF2CDB6-F615-4E5C-AA19-9A3216F67DEF}" srcOrd="0" destOrd="0" presId="urn:microsoft.com/office/officeart/2005/8/layout/radial6"/>
    <dgm:cxn modelId="{5847C904-DC55-4F5E-9BDE-87B3441118C8}" type="presParOf" srcId="{72562642-CA68-453F-A219-45FA3BA5FA9F}" destId="{B87E318D-B970-451A-99CE-324C4D72FC5D}" srcOrd="0" destOrd="0" presId="urn:microsoft.com/office/officeart/2005/8/layout/radial6"/>
    <dgm:cxn modelId="{15240C25-0E30-449E-9169-8C82B9232C6C}" type="presParOf" srcId="{72562642-CA68-453F-A219-45FA3BA5FA9F}" destId="{54C224E2-9898-4BBF-A228-7A88B4ACC079}" srcOrd="1" destOrd="0" presId="urn:microsoft.com/office/officeart/2005/8/layout/radial6"/>
    <dgm:cxn modelId="{F690FA94-DFAE-496C-8EBA-A09CB1B5BCDB}" type="presParOf" srcId="{72562642-CA68-453F-A219-45FA3BA5FA9F}" destId="{EF3FCA28-0071-4E5C-8122-0B1C0E916B89}" srcOrd="2" destOrd="0" presId="urn:microsoft.com/office/officeart/2005/8/layout/radial6"/>
    <dgm:cxn modelId="{D1AEBF28-E26F-4944-A11D-C2E9123B61E3}" type="presParOf" srcId="{72562642-CA68-453F-A219-45FA3BA5FA9F}" destId="{5F889968-8C26-4ECF-BC72-482F114F6115}" srcOrd="3" destOrd="0" presId="urn:microsoft.com/office/officeart/2005/8/layout/radial6"/>
    <dgm:cxn modelId="{72B95AFF-848B-4E15-9393-C0A06D0FB6A6}" type="presParOf" srcId="{72562642-CA68-453F-A219-45FA3BA5FA9F}" destId="{C2F09DA5-D153-4E48-A0B6-6E0EF5B0ACA6}" srcOrd="4" destOrd="0" presId="urn:microsoft.com/office/officeart/2005/8/layout/radial6"/>
    <dgm:cxn modelId="{98EB6AFE-D3BE-4D08-9E69-329D2977ABEA}" type="presParOf" srcId="{72562642-CA68-453F-A219-45FA3BA5FA9F}" destId="{6FCC7B11-F83A-4524-86AF-D364ACBCE872}" srcOrd="5" destOrd="0" presId="urn:microsoft.com/office/officeart/2005/8/layout/radial6"/>
    <dgm:cxn modelId="{F36145C3-1E1F-4236-AC07-AD402469CDFF}" type="presParOf" srcId="{72562642-CA68-453F-A219-45FA3BA5FA9F}" destId="{D5870596-86FF-4B91-8D07-8219339AE706}" srcOrd="6" destOrd="0" presId="urn:microsoft.com/office/officeart/2005/8/layout/radial6"/>
    <dgm:cxn modelId="{8F5C5833-F78A-4ACE-BC7E-A80B927E88A0}" type="presParOf" srcId="{72562642-CA68-453F-A219-45FA3BA5FA9F}" destId="{B776D6D3-50A3-4064-896B-4ABCA53553AD}" srcOrd="7" destOrd="0" presId="urn:microsoft.com/office/officeart/2005/8/layout/radial6"/>
    <dgm:cxn modelId="{EE785812-3CE6-42FC-831C-4FA2F42B20BC}" type="presParOf" srcId="{72562642-CA68-453F-A219-45FA3BA5FA9F}" destId="{B8E63363-1F14-4CBC-9296-D7286E3B22D2}" srcOrd="8" destOrd="0" presId="urn:microsoft.com/office/officeart/2005/8/layout/radial6"/>
    <dgm:cxn modelId="{C9167DD4-9AF3-4404-96F9-90DC5AFA92F5}" type="presParOf" srcId="{72562642-CA68-453F-A219-45FA3BA5FA9F}" destId="{9F688B26-B057-4E8F-9961-D3562A450F7F}" srcOrd="9" destOrd="0" presId="urn:microsoft.com/office/officeart/2005/8/layout/radial6"/>
    <dgm:cxn modelId="{31FCFF6C-05B4-4631-BA35-9FECCE3D7028}" type="presParOf" srcId="{72562642-CA68-453F-A219-45FA3BA5FA9F}" destId="{443727F1-B042-42F3-B8FC-8E8553D6EFCB}" srcOrd="10" destOrd="0" presId="urn:microsoft.com/office/officeart/2005/8/layout/radial6"/>
    <dgm:cxn modelId="{2FAD5E72-620A-4AB3-9CCA-E960B3A2F99B}" type="presParOf" srcId="{72562642-CA68-453F-A219-45FA3BA5FA9F}" destId="{D50EA7DB-4506-4CA4-B436-3B17E15BC005}" srcOrd="11" destOrd="0" presId="urn:microsoft.com/office/officeart/2005/8/layout/radial6"/>
    <dgm:cxn modelId="{1285FE82-4825-47BA-9856-EB40C45A1F71}" type="presParOf" srcId="{72562642-CA68-453F-A219-45FA3BA5FA9F}" destId="{8D09BCD8-1536-4419-91D9-63D1007DB214}" srcOrd="12" destOrd="0" presId="urn:microsoft.com/office/officeart/2005/8/layout/radial6"/>
    <dgm:cxn modelId="{B9E8F642-5C73-455C-84CA-3B3ACC0051E1}" type="presParOf" srcId="{72562642-CA68-453F-A219-45FA3BA5FA9F}" destId="{3069F714-C103-45D6-ADC6-C77BC4912AEC}" srcOrd="13" destOrd="0" presId="urn:microsoft.com/office/officeart/2005/8/layout/radial6"/>
    <dgm:cxn modelId="{506611F5-F958-4760-8319-80C10AE0C3A5}" type="presParOf" srcId="{72562642-CA68-453F-A219-45FA3BA5FA9F}" destId="{5D3C9D4B-5155-4CF4-8773-AAA1253B52D0}" srcOrd="14" destOrd="0" presId="urn:microsoft.com/office/officeart/2005/8/layout/radial6"/>
    <dgm:cxn modelId="{640F3268-6FD6-4920-B2BF-A568E35001A6}" type="presParOf" srcId="{72562642-CA68-453F-A219-45FA3BA5FA9F}" destId="{0AF2CDB6-F615-4E5C-AA19-9A3216F67DE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E1017C-6D8E-4C91-A7F0-8D55DF379509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79F5997D-DC0A-4118-A28A-D74B56FC36C2}">
      <dgm:prSet phldrT="[Text]"/>
      <dgm:spPr/>
      <dgm:t>
        <a:bodyPr/>
        <a:lstStyle/>
        <a:p>
          <a:r>
            <a:rPr lang="en-ZA" dirty="0"/>
            <a:t>My God</a:t>
          </a:r>
        </a:p>
      </dgm:t>
    </dgm:pt>
    <dgm:pt modelId="{43BD3871-D3F2-421C-801D-7C44A78CF0FC}" type="parTrans" cxnId="{6201B8BE-EBEC-4D6E-8A16-A42A64037077}">
      <dgm:prSet/>
      <dgm:spPr/>
      <dgm:t>
        <a:bodyPr/>
        <a:lstStyle/>
        <a:p>
          <a:endParaRPr lang="en-ZA"/>
        </a:p>
      </dgm:t>
    </dgm:pt>
    <dgm:pt modelId="{320FF2A1-73C9-40C4-906D-E788BE2AC51B}" type="sibTrans" cxnId="{6201B8BE-EBEC-4D6E-8A16-A42A64037077}">
      <dgm:prSet/>
      <dgm:spPr/>
      <dgm:t>
        <a:bodyPr/>
        <a:lstStyle/>
        <a:p>
          <a:endParaRPr lang="en-ZA"/>
        </a:p>
      </dgm:t>
    </dgm:pt>
    <dgm:pt modelId="{B34C18BE-8BC1-429B-831B-A3AB82ABE02D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Self</a:t>
          </a:r>
        </a:p>
      </dgm:t>
    </dgm:pt>
    <dgm:pt modelId="{93FF7440-0A5A-4935-A14D-F9F1E261AECD}" type="parTrans" cxnId="{2DCE995E-AE7B-4E80-911B-017E2233C1A0}">
      <dgm:prSet/>
      <dgm:spPr/>
      <dgm:t>
        <a:bodyPr/>
        <a:lstStyle/>
        <a:p>
          <a:endParaRPr lang="en-ZA"/>
        </a:p>
      </dgm:t>
    </dgm:pt>
    <dgm:pt modelId="{8951EE9A-0509-409A-9DB7-D36B4D31E527}" type="sibTrans" cxnId="{2DCE995E-AE7B-4E80-911B-017E2233C1A0}">
      <dgm:prSet/>
      <dgm:spPr/>
      <dgm:t>
        <a:bodyPr/>
        <a:lstStyle/>
        <a:p>
          <a:endParaRPr lang="en-ZA"/>
        </a:p>
      </dgm:t>
    </dgm:pt>
    <dgm:pt modelId="{01426400-00D3-47A5-BD5E-691FE687B27E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Vriende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1E8705-6D06-41B8-96E6-F376D457CF6F}" type="parTrans" cxnId="{7610D456-4500-49E0-A7D0-F729317B2E00}">
      <dgm:prSet/>
      <dgm:spPr/>
      <dgm:t>
        <a:bodyPr/>
        <a:lstStyle/>
        <a:p>
          <a:endParaRPr lang="en-ZA"/>
        </a:p>
      </dgm:t>
    </dgm:pt>
    <dgm:pt modelId="{50837A39-C5E2-4EA3-850F-3706DAC5D2D4}" type="sibTrans" cxnId="{7610D456-4500-49E0-A7D0-F729317B2E00}">
      <dgm:prSet/>
      <dgm:spPr/>
      <dgm:t>
        <a:bodyPr/>
        <a:lstStyle/>
        <a:p>
          <a:endParaRPr lang="en-ZA"/>
        </a:p>
      </dgm:t>
    </dgm:pt>
    <dgm:pt modelId="{645E1420-1AE0-4576-B1D0-996F1665E146}">
      <dgm:prSet phldrT="[Text]" custT="1"/>
      <dgm:spPr/>
      <dgm:t>
        <a:bodyPr/>
        <a:lstStyle/>
        <a:p>
          <a:r>
            <a:rPr lang="en-ZA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1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Gemeenskap</a:t>
          </a:r>
          <a:endParaRPr lang="en-ZA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C7FA7B-F677-4984-B5CB-2A263AF60D16}" type="parTrans" cxnId="{42332C6F-D8FE-4F9A-BB9B-2FE43CB709C6}">
      <dgm:prSet/>
      <dgm:spPr/>
      <dgm:t>
        <a:bodyPr/>
        <a:lstStyle/>
        <a:p>
          <a:endParaRPr lang="en-ZA"/>
        </a:p>
      </dgm:t>
    </dgm:pt>
    <dgm:pt modelId="{B23799BB-01FC-4755-ABF9-731D1112F9A5}" type="sibTrans" cxnId="{42332C6F-D8FE-4F9A-BB9B-2FE43CB709C6}">
      <dgm:prSet/>
      <dgm:spPr/>
      <dgm:t>
        <a:bodyPr/>
        <a:lstStyle/>
        <a:p>
          <a:endParaRPr lang="en-ZA"/>
        </a:p>
      </dgm:t>
    </dgm:pt>
    <dgm:pt modelId="{E655FA6E-28E6-47CD-AB19-7A4F6A8D5A75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Die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Natuur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C04A60-DE52-49DE-82EE-B3B6CFE6F885}" type="parTrans" cxnId="{85BFEBC0-982E-4397-B45C-AB8054ED2B25}">
      <dgm:prSet/>
      <dgm:spPr/>
      <dgm:t>
        <a:bodyPr/>
        <a:lstStyle/>
        <a:p>
          <a:endParaRPr lang="en-ZA"/>
        </a:p>
      </dgm:t>
    </dgm:pt>
    <dgm:pt modelId="{3F840860-DE6F-4394-85F4-3FD5336C1F33}" type="sibTrans" cxnId="{85BFEBC0-982E-4397-B45C-AB8054ED2B25}">
      <dgm:prSet/>
      <dgm:spPr/>
      <dgm:t>
        <a:bodyPr/>
        <a:lstStyle/>
        <a:p>
          <a:endParaRPr lang="en-ZA"/>
        </a:p>
      </dgm:t>
    </dgm:pt>
    <dgm:pt modelId="{7B9EA6E4-260A-4417-BF01-0F52CAFEFC47}">
      <dgm:prSet phldrT="[Text]" custT="1"/>
      <dgm:spPr/>
      <dgm:t>
        <a:bodyPr/>
        <a:lstStyle/>
        <a:p>
          <a:r>
            <a:rPr lang="en-Z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 </a:t>
          </a:r>
          <a:r>
            <a:rPr lang="en-Z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Gesin</a:t>
          </a:r>
          <a:endParaRPr lang="en-ZA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4E534E-AB8F-4336-8226-F2972EB88126}" type="parTrans" cxnId="{421A8D94-27F2-4149-A9C5-B24F55FCA66A}">
      <dgm:prSet/>
      <dgm:spPr/>
      <dgm:t>
        <a:bodyPr/>
        <a:lstStyle/>
        <a:p>
          <a:endParaRPr lang="en-ZA"/>
        </a:p>
      </dgm:t>
    </dgm:pt>
    <dgm:pt modelId="{781514C5-B049-4BC0-B662-C28E286DA169}" type="sibTrans" cxnId="{421A8D94-27F2-4149-A9C5-B24F55FCA66A}">
      <dgm:prSet/>
      <dgm:spPr/>
      <dgm:t>
        <a:bodyPr/>
        <a:lstStyle/>
        <a:p>
          <a:endParaRPr lang="en-ZA"/>
        </a:p>
      </dgm:t>
    </dgm:pt>
    <dgm:pt modelId="{19979341-A4BB-46AC-9C66-CAB31474736C}">
      <dgm:prSet phldrT="[Text]" custT="1"/>
      <dgm:spPr/>
      <dgm:t>
        <a:bodyPr/>
        <a:lstStyle/>
        <a:p>
          <a:r>
            <a:rPr lang="en-ZA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Pret</a:t>
          </a:r>
          <a:r>
            <a:rPr lang="en-ZA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ZA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stokperdjies</a:t>
          </a:r>
          <a:r>
            <a:rPr lang="en-ZA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ZA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</a:t>
          </a:r>
          <a:r>
            <a:rPr lang="en-ZA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ZA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vaardighede</a:t>
          </a:r>
          <a:endParaRPr lang="en-ZA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19A2B-0764-4469-BB20-64561BB3781F}" type="parTrans" cxnId="{2407382E-362C-4211-9B0C-7B42739B9216}">
      <dgm:prSet/>
      <dgm:spPr/>
      <dgm:t>
        <a:bodyPr/>
        <a:lstStyle/>
        <a:p>
          <a:endParaRPr lang="en-ZA"/>
        </a:p>
      </dgm:t>
    </dgm:pt>
    <dgm:pt modelId="{CBC5916E-B0E9-4EE1-B227-7B5540928F91}" type="sibTrans" cxnId="{2407382E-362C-4211-9B0C-7B42739B9216}">
      <dgm:prSet/>
      <dgm:spPr/>
      <dgm:t>
        <a:bodyPr/>
        <a:lstStyle/>
        <a:p>
          <a:endParaRPr lang="en-ZA"/>
        </a:p>
      </dgm:t>
    </dgm:pt>
    <dgm:pt modelId="{72562642-CA68-453F-A219-45FA3BA5FA9F}" type="pres">
      <dgm:prSet presAssocID="{3FE1017C-6D8E-4C91-A7F0-8D55DF3795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87E318D-B970-451A-99CE-324C4D72FC5D}" type="pres">
      <dgm:prSet presAssocID="{79F5997D-DC0A-4118-A28A-D74B56FC36C2}" presName="centerShape" presStyleLbl="node0" presStyleIdx="0" presStyleCnt="1"/>
      <dgm:spPr/>
      <dgm:t>
        <a:bodyPr/>
        <a:lstStyle/>
        <a:p>
          <a:endParaRPr lang="en-ZA"/>
        </a:p>
      </dgm:t>
    </dgm:pt>
    <dgm:pt modelId="{54C224E2-9898-4BBF-A228-7A88B4ACC079}" type="pres">
      <dgm:prSet presAssocID="{B34C18BE-8BC1-429B-831B-A3AB82ABE02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F3FCA28-0071-4E5C-8122-0B1C0E916B89}" type="pres">
      <dgm:prSet presAssocID="{B34C18BE-8BC1-429B-831B-A3AB82ABE02D}" presName="dummy" presStyleCnt="0"/>
      <dgm:spPr/>
    </dgm:pt>
    <dgm:pt modelId="{5F889968-8C26-4ECF-BC72-482F114F6115}" type="pres">
      <dgm:prSet presAssocID="{8951EE9A-0509-409A-9DB7-D36B4D31E527}" presName="sibTrans" presStyleLbl="sibTrans2D1" presStyleIdx="0" presStyleCnt="6"/>
      <dgm:spPr/>
      <dgm:t>
        <a:bodyPr/>
        <a:lstStyle/>
        <a:p>
          <a:endParaRPr lang="en-ZA"/>
        </a:p>
      </dgm:t>
    </dgm:pt>
    <dgm:pt modelId="{C2F09DA5-D153-4E48-A0B6-6E0EF5B0ACA6}" type="pres">
      <dgm:prSet presAssocID="{7B9EA6E4-260A-4417-BF01-0F52CAFEFC4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FCC7B11-F83A-4524-86AF-D364ACBCE872}" type="pres">
      <dgm:prSet presAssocID="{7B9EA6E4-260A-4417-BF01-0F52CAFEFC47}" presName="dummy" presStyleCnt="0"/>
      <dgm:spPr/>
    </dgm:pt>
    <dgm:pt modelId="{D5870596-86FF-4B91-8D07-8219339AE706}" type="pres">
      <dgm:prSet presAssocID="{781514C5-B049-4BC0-B662-C28E286DA169}" presName="sibTrans" presStyleLbl="sibTrans2D1" presStyleIdx="1" presStyleCnt="6"/>
      <dgm:spPr/>
      <dgm:t>
        <a:bodyPr/>
        <a:lstStyle/>
        <a:p>
          <a:endParaRPr lang="en-ZA"/>
        </a:p>
      </dgm:t>
    </dgm:pt>
    <dgm:pt modelId="{B776D6D3-50A3-4064-896B-4ABCA53553AD}" type="pres">
      <dgm:prSet presAssocID="{01426400-00D3-47A5-BD5E-691FE687B27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8E63363-1F14-4CBC-9296-D7286E3B22D2}" type="pres">
      <dgm:prSet presAssocID="{01426400-00D3-47A5-BD5E-691FE687B27E}" presName="dummy" presStyleCnt="0"/>
      <dgm:spPr/>
    </dgm:pt>
    <dgm:pt modelId="{9F688B26-B057-4E8F-9961-D3562A450F7F}" type="pres">
      <dgm:prSet presAssocID="{50837A39-C5E2-4EA3-850F-3706DAC5D2D4}" presName="sibTrans" presStyleLbl="sibTrans2D1" presStyleIdx="2" presStyleCnt="6"/>
      <dgm:spPr/>
      <dgm:t>
        <a:bodyPr/>
        <a:lstStyle/>
        <a:p>
          <a:endParaRPr lang="en-ZA"/>
        </a:p>
      </dgm:t>
    </dgm:pt>
    <dgm:pt modelId="{443727F1-B042-42F3-B8FC-8E8553D6EFCB}" type="pres">
      <dgm:prSet presAssocID="{645E1420-1AE0-4576-B1D0-996F1665E14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50EA7DB-4506-4CA4-B436-3B17E15BC005}" type="pres">
      <dgm:prSet presAssocID="{645E1420-1AE0-4576-B1D0-996F1665E146}" presName="dummy" presStyleCnt="0"/>
      <dgm:spPr/>
    </dgm:pt>
    <dgm:pt modelId="{8D09BCD8-1536-4419-91D9-63D1007DB214}" type="pres">
      <dgm:prSet presAssocID="{B23799BB-01FC-4755-ABF9-731D1112F9A5}" presName="sibTrans" presStyleLbl="sibTrans2D1" presStyleIdx="3" presStyleCnt="6"/>
      <dgm:spPr/>
      <dgm:t>
        <a:bodyPr/>
        <a:lstStyle/>
        <a:p>
          <a:endParaRPr lang="en-ZA"/>
        </a:p>
      </dgm:t>
    </dgm:pt>
    <dgm:pt modelId="{3069F714-C103-45D6-ADC6-C77BC4912AEC}" type="pres">
      <dgm:prSet presAssocID="{E655FA6E-28E6-47CD-AB19-7A4F6A8D5A7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D3C9D4B-5155-4CF4-8773-AAA1253B52D0}" type="pres">
      <dgm:prSet presAssocID="{E655FA6E-28E6-47CD-AB19-7A4F6A8D5A75}" presName="dummy" presStyleCnt="0"/>
      <dgm:spPr/>
    </dgm:pt>
    <dgm:pt modelId="{0AF2CDB6-F615-4E5C-AA19-9A3216F67DEF}" type="pres">
      <dgm:prSet presAssocID="{3F840860-DE6F-4394-85F4-3FD5336C1F33}" presName="sibTrans" presStyleLbl="sibTrans2D1" presStyleIdx="4" presStyleCnt="6"/>
      <dgm:spPr/>
      <dgm:t>
        <a:bodyPr/>
        <a:lstStyle/>
        <a:p>
          <a:endParaRPr lang="en-ZA"/>
        </a:p>
      </dgm:t>
    </dgm:pt>
    <dgm:pt modelId="{17140F1B-070E-4E5B-929E-D9FDD87B6480}" type="pres">
      <dgm:prSet presAssocID="{19979341-A4BB-46AC-9C66-CAB31474736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D43AC8E-8962-4BAF-A349-A57B9996C5B4}" type="pres">
      <dgm:prSet presAssocID="{19979341-A4BB-46AC-9C66-CAB31474736C}" presName="dummy" presStyleCnt="0"/>
      <dgm:spPr/>
    </dgm:pt>
    <dgm:pt modelId="{FDF1C9B5-9638-4F19-9513-0129F269AAAC}" type="pres">
      <dgm:prSet presAssocID="{CBC5916E-B0E9-4EE1-B227-7B5540928F91}" presName="sibTrans" presStyleLbl="sibTrans2D1" presStyleIdx="5" presStyleCnt="6"/>
      <dgm:spPr/>
      <dgm:t>
        <a:bodyPr/>
        <a:lstStyle/>
        <a:p>
          <a:endParaRPr lang="en-ZA"/>
        </a:p>
      </dgm:t>
    </dgm:pt>
  </dgm:ptLst>
  <dgm:cxnLst>
    <dgm:cxn modelId="{42332C6F-D8FE-4F9A-BB9B-2FE43CB709C6}" srcId="{79F5997D-DC0A-4118-A28A-D74B56FC36C2}" destId="{645E1420-1AE0-4576-B1D0-996F1665E146}" srcOrd="3" destOrd="0" parTransId="{C5C7FA7B-F677-4984-B5CB-2A263AF60D16}" sibTransId="{B23799BB-01FC-4755-ABF9-731D1112F9A5}"/>
    <dgm:cxn modelId="{421A8D94-27F2-4149-A9C5-B24F55FCA66A}" srcId="{79F5997D-DC0A-4118-A28A-D74B56FC36C2}" destId="{7B9EA6E4-260A-4417-BF01-0F52CAFEFC47}" srcOrd="1" destOrd="0" parTransId="{984E534E-AB8F-4336-8226-F2972EB88126}" sibTransId="{781514C5-B049-4BC0-B662-C28E286DA169}"/>
    <dgm:cxn modelId="{6D79CD1C-5F5C-49C9-B5BD-3624CACF9738}" type="presOf" srcId="{01426400-00D3-47A5-BD5E-691FE687B27E}" destId="{B776D6D3-50A3-4064-896B-4ABCA53553AD}" srcOrd="0" destOrd="0" presId="urn:microsoft.com/office/officeart/2005/8/layout/radial6"/>
    <dgm:cxn modelId="{83A40415-7BDA-48CD-84E4-5BAA6F32E3B2}" type="presOf" srcId="{79F5997D-DC0A-4118-A28A-D74B56FC36C2}" destId="{B87E318D-B970-451A-99CE-324C4D72FC5D}" srcOrd="0" destOrd="0" presId="urn:microsoft.com/office/officeart/2005/8/layout/radial6"/>
    <dgm:cxn modelId="{A33DD045-C893-4BBB-A9FF-3CAF81C0DE7C}" type="presOf" srcId="{7B9EA6E4-260A-4417-BF01-0F52CAFEFC47}" destId="{C2F09DA5-D153-4E48-A0B6-6E0EF5B0ACA6}" srcOrd="0" destOrd="0" presId="urn:microsoft.com/office/officeart/2005/8/layout/radial6"/>
    <dgm:cxn modelId="{2407382E-362C-4211-9B0C-7B42739B9216}" srcId="{79F5997D-DC0A-4118-A28A-D74B56FC36C2}" destId="{19979341-A4BB-46AC-9C66-CAB31474736C}" srcOrd="5" destOrd="0" parTransId="{33719A2B-0764-4469-BB20-64561BB3781F}" sibTransId="{CBC5916E-B0E9-4EE1-B227-7B5540928F91}"/>
    <dgm:cxn modelId="{2FA1BFB3-CE02-48AD-8ADC-077E99250F09}" type="presOf" srcId="{781514C5-B049-4BC0-B662-C28E286DA169}" destId="{D5870596-86FF-4B91-8D07-8219339AE706}" srcOrd="0" destOrd="0" presId="urn:microsoft.com/office/officeart/2005/8/layout/radial6"/>
    <dgm:cxn modelId="{B949A4A3-8BF7-4D2E-8527-7AECD9E13520}" type="presOf" srcId="{E655FA6E-28E6-47CD-AB19-7A4F6A8D5A75}" destId="{3069F714-C103-45D6-ADC6-C77BC4912AEC}" srcOrd="0" destOrd="0" presId="urn:microsoft.com/office/officeart/2005/8/layout/radial6"/>
    <dgm:cxn modelId="{85BFEBC0-982E-4397-B45C-AB8054ED2B25}" srcId="{79F5997D-DC0A-4118-A28A-D74B56FC36C2}" destId="{E655FA6E-28E6-47CD-AB19-7A4F6A8D5A75}" srcOrd="4" destOrd="0" parTransId="{04C04A60-DE52-49DE-82EE-B3B6CFE6F885}" sibTransId="{3F840860-DE6F-4394-85F4-3FD5336C1F33}"/>
    <dgm:cxn modelId="{01BC535C-4A9E-4DFB-AD9C-04EAF2A68EAE}" type="presOf" srcId="{3FE1017C-6D8E-4C91-A7F0-8D55DF379509}" destId="{72562642-CA68-453F-A219-45FA3BA5FA9F}" srcOrd="0" destOrd="0" presId="urn:microsoft.com/office/officeart/2005/8/layout/radial6"/>
    <dgm:cxn modelId="{D9DF0469-32BB-484E-9DC0-902FEE941893}" type="presOf" srcId="{3F840860-DE6F-4394-85F4-3FD5336C1F33}" destId="{0AF2CDB6-F615-4E5C-AA19-9A3216F67DEF}" srcOrd="0" destOrd="0" presId="urn:microsoft.com/office/officeart/2005/8/layout/radial6"/>
    <dgm:cxn modelId="{7610D456-4500-49E0-A7D0-F729317B2E00}" srcId="{79F5997D-DC0A-4118-A28A-D74B56FC36C2}" destId="{01426400-00D3-47A5-BD5E-691FE687B27E}" srcOrd="2" destOrd="0" parTransId="{451E8705-6D06-41B8-96E6-F376D457CF6F}" sibTransId="{50837A39-C5E2-4EA3-850F-3706DAC5D2D4}"/>
    <dgm:cxn modelId="{E52A6A0E-1B01-441A-B074-31C4D65CE3F9}" type="presOf" srcId="{8951EE9A-0509-409A-9DB7-D36B4D31E527}" destId="{5F889968-8C26-4ECF-BC72-482F114F6115}" srcOrd="0" destOrd="0" presId="urn:microsoft.com/office/officeart/2005/8/layout/radial6"/>
    <dgm:cxn modelId="{6201B8BE-EBEC-4D6E-8A16-A42A64037077}" srcId="{3FE1017C-6D8E-4C91-A7F0-8D55DF379509}" destId="{79F5997D-DC0A-4118-A28A-D74B56FC36C2}" srcOrd="0" destOrd="0" parTransId="{43BD3871-D3F2-421C-801D-7C44A78CF0FC}" sibTransId="{320FF2A1-73C9-40C4-906D-E788BE2AC51B}"/>
    <dgm:cxn modelId="{1ABCDAB9-EB62-47A1-9141-1E1A1089BC2D}" type="presOf" srcId="{B34C18BE-8BC1-429B-831B-A3AB82ABE02D}" destId="{54C224E2-9898-4BBF-A228-7A88B4ACC079}" srcOrd="0" destOrd="0" presId="urn:microsoft.com/office/officeart/2005/8/layout/radial6"/>
    <dgm:cxn modelId="{746BFD8B-7594-4CFE-B28A-4434BB78657A}" type="presOf" srcId="{645E1420-1AE0-4576-B1D0-996F1665E146}" destId="{443727F1-B042-42F3-B8FC-8E8553D6EFCB}" srcOrd="0" destOrd="0" presId="urn:microsoft.com/office/officeart/2005/8/layout/radial6"/>
    <dgm:cxn modelId="{2DCE995E-AE7B-4E80-911B-017E2233C1A0}" srcId="{79F5997D-DC0A-4118-A28A-D74B56FC36C2}" destId="{B34C18BE-8BC1-429B-831B-A3AB82ABE02D}" srcOrd="0" destOrd="0" parTransId="{93FF7440-0A5A-4935-A14D-F9F1E261AECD}" sibTransId="{8951EE9A-0509-409A-9DB7-D36B4D31E527}"/>
    <dgm:cxn modelId="{4D1DB8AF-1489-450B-9500-E1B16C2059C9}" type="presOf" srcId="{50837A39-C5E2-4EA3-850F-3706DAC5D2D4}" destId="{9F688B26-B057-4E8F-9961-D3562A450F7F}" srcOrd="0" destOrd="0" presId="urn:microsoft.com/office/officeart/2005/8/layout/radial6"/>
    <dgm:cxn modelId="{19BC78F3-1152-4977-BC94-D65B72E170B5}" type="presOf" srcId="{CBC5916E-B0E9-4EE1-B227-7B5540928F91}" destId="{FDF1C9B5-9638-4F19-9513-0129F269AAAC}" srcOrd="0" destOrd="0" presId="urn:microsoft.com/office/officeart/2005/8/layout/radial6"/>
    <dgm:cxn modelId="{9CFD1D76-1044-470A-8FE3-F201481C5758}" type="presOf" srcId="{B23799BB-01FC-4755-ABF9-731D1112F9A5}" destId="{8D09BCD8-1536-4419-91D9-63D1007DB214}" srcOrd="0" destOrd="0" presId="urn:microsoft.com/office/officeart/2005/8/layout/radial6"/>
    <dgm:cxn modelId="{73D66689-4F98-4069-85BE-CC607CD5D6D0}" type="presOf" srcId="{19979341-A4BB-46AC-9C66-CAB31474736C}" destId="{17140F1B-070E-4E5B-929E-D9FDD87B6480}" srcOrd="0" destOrd="0" presId="urn:microsoft.com/office/officeart/2005/8/layout/radial6"/>
    <dgm:cxn modelId="{A74DB67C-A4E0-409A-A96C-7CF04C5CFE53}" type="presParOf" srcId="{72562642-CA68-453F-A219-45FA3BA5FA9F}" destId="{B87E318D-B970-451A-99CE-324C4D72FC5D}" srcOrd="0" destOrd="0" presId="urn:microsoft.com/office/officeart/2005/8/layout/radial6"/>
    <dgm:cxn modelId="{BBC74A61-7C46-4C17-B2A3-5903692D6685}" type="presParOf" srcId="{72562642-CA68-453F-A219-45FA3BA5FA9F}" destId="{54C224E2-9898-4BBF-A228-7A88B4ACC079}" srcOrd="1" destOrd="0" presId="urn:microsoft.com/office/officeart/2005/8/layout/radial6"/>
    <dgm:cxn modelId="{98C8E75E-7677-4B20-B491-7D65633561F3}" type="presParOf" srcId="{72562642-CA68-453F-A219-45FA3BA5FA9F}" destId="{EF3FCA28-0071-4E5C-8122-0B1C0E916B89}" srcOrd="2" destOrd="0" presId="urn:microsoft.com/office/officeart/2005/8/layout/radial6"/>
    <dgm:cxn modelId="{DE7B7F81-E1AA-46DE-89D6-FBED4DC667B9}" type="presParOf" srcId="{72562642-CA68-453F-A219-45FA3BA5FA9F}" destId="{5F889968-8C26-4ECF-BC72-482F114F6115}" srcOrd="3" destOrd="0" presId="urn:microsoft.com/office/officeart/2005/8/layout/radial6"/>
    <dgm:cxn modelId="{E09D33EE-C45F-4C92-A138-A22B48B9F0FF}" type="presParOf" srcId="{72562642-CA68-453F-A219-45FA3BA5FA9F}" destId="{C2F09DA5-D153-4E48-A0B6-6E0EF5B0ACA6}" srcOrd="4" destOrd="0" presId="urn:microsoft.com/office/officeart/2005/8/layout/radial6"/>
    <dgm:cxn modelId="{CA695B98-F383-4D6F-8D73-D90CFCB492CA}" type="presParOf" srcId="{72562642-CA68-453F-A219-45FA3BA5FA9F}" destId="{6FCC7B11-F83A-4524-86AF-D364ACBCE872}" srcOrd="5" destOrd="0" presId="urn:microsoft.com/office/officeart/2005/8/layout/radial6"/>
    <dgm:cxn modelId="{F62A657F-FF9E-4428-9B1B-8C4803F67802}" type="presParOf" srcId="{72562642-CA68-453F-A219-45FA3BA5FA9F}" destId="{D5870596-86FF-4B91-8D07-8219339AE706}" srcOrd="6" destOrd="0" presId="urn:microsoft.com/office/officeart/2005/8/layout/radial6"/>
    <dgm:cxn modelId="{69064F19-7CDB-4700-AE69-B279FF31D8AF}" type="presParOf" srcId="{72562642-CA68-453F-A219-45FA3BA5FA9F}" destId="{B776D6D3-50A3-4064-896B-4ABCA53553AD}" srcOrd="7" destOrd="0" presId="urn:microsoft.com/office/officeart/2005/8/layout/radial6"/>
    <dgm:cxn modelId="{0C6ADF74-2656-4F78-9C39-86E714DB0E4B}" type="presParOf" srcId="{72562642-CA68-453F-A219-45FA3BA5FA9F}" destId="{B8E63363-1F14-4CBC-9296-D7286E3B22D2}" srcOrd="8" destOrd="0" presId="urn:microsoft.com/office/officeart/2005/8/layout/radial6"/>
    <dgm:cxn modelId="{2AB996A2-33FB-4D14-B529-58E078F5169A}" type="presParOf" srcId="{72562642-CA68-453F-A219-45FA3BA5FA9F}" destId="{9F688B26-B057-4E8F-9961-D3562A450F7F}" srcOrd="9" destOrd="0" presId="urn:microsoft.com/office/officeart/2005/8/layout/radial6"/>
    <dgm:cxn modelId="{5E5DEED0-66A7-461B-944F-AFA48C97AC90}" type="presParOf" srcId="{72562642-CA68-453F-A219-45FA3BA5FA9F}" destId="{443727F1-B042-42F3-B8FC-8E8553D6EFCB}" srcOrd="10" destOrd="0" presId="urn:microsoft.com/office/officeart/2005/8/layout/radial6"/>
    <dgm:cxn modelId="{F31A0F7C-DC59-4F4A-988E-F39E2A2BF9CB}" type="presParOf" srcId="{72562642-CA68-453F-A219-45FA3BA5FA9F}" destId="{D50EA7DB-4506-4CA4-B436-3B17E15BC005}" srcOrd="11" destOrd="0" presId="urn:microsoft.com/office/officeart/2005/8/layout/radial6"/>
    <dgm:cxn modelId="{DE715804-73CB-4C9C-9D22-62B02AD7C81A}" type="presParOf" srcId="{72562642-CA68-453F-A219-45FA3BA5FA9F}" destId="{8D09BCD8-1536-4419-91D9-63D1007DB214}" srcOrd="12" destOrd="0" presId="urn:microsoft.com/office/officeart/2005/8/layout/radial6"/>
    <dgm:cxn modelId="{AAA6B020-66E7-4CFC-A450-AF0C2397CD20}" type="presParOf" srcId="{72562642-CA68-453F-A219-45FA3BA5FA9F}" destId="{3069F714-C103-45D6-ADC6-C77BC4912AEC}" srcOrd="13" destOrd="0" presId="urn:microsoft.com/office/officeart/2005/8/layout/radial6"/>
    <dgm:cxn modelId="{CD77D1F1-CC47-4189-9167-EB853278690D}" type="presParOf" srcId="{72562642-CA68-453F-A219-45FA3BA5FA9F}" destId="{5D3C9D4B-5155-4CF4-8773-AAA1253B52D0}" srcOrd="14" destOrd="0" presId="urn:microsoft.com/office/officeart/2005/8/layout/radial6"/>
    <dgm:cxn modelId="{418BD845-7D6E-4C71-B8E6-64022A9C85E4}" type="presParOf" srcId="{72562642-CA68-453F-A219-45FA3BA5FA9F}" destId="{0AF2CDB6-F615-4E5C-AA19-9A3216F67DEF}" srcOrd="15" destOrd="0" presId="urn:microsoft.com/office/officeart/2005/8/layout/radial6"/>
    <dgm:cxn modelId="{D57D484A-44AF-4CC2-B669-9488FB664CFF}" type="presParOf" srcId="{72562642-CA68-453F-A219-45FA3BA5FA9F}" destId="{17140F1B-070E-4E5B-929E-D9FDD87B6480}" srcOrd="16" destOrd="0" presId="urn:microsoft.com/office/officeart/2005/8/layout/radial6"/>
    <dgm:cxn modelId="{8F50556C-250E-41B8-8954-17F65DA280ED}" type="presParOf" srcId="{72562642-CA68-453F-A219-45FA3BA5FA9F}" destId="{3D43AC8E-8962-4BAF-A349-A57B9996C5B4}" srcOrd="17" destOrd="0" presId="urn:microsoft.com/office/officeart/2005/8/layout/radial6"/>
    <dgm:cxn modelId="{6943EA5F-0091-4211-BF85-BEFFA20E8ABC}" type="presParOf" srcId="{72562642-CA68-453F-A219-45FA3BA5FA9F}" destId="{FDF1C9B5-9638-4F19-9513-0129F269AAAC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FA0558A-989A-44AA-AF0F-EEFBE94BF1A5}" type="datetimeFigureOut">
              <a:rPr lang="en-ZA" smtClean="0"/>
              <a:pPr/>
              <a:t>2015/09/18</a:t>
            </a:fld>
            <a:endParaRPr lang="en-Z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Z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B5D446E-2F3D-491E-B79F-7BF433416E50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Waarom%20Baanbrekers\Tinkerbell.wmv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Waarom%20Baanbrekers\THE%20COMPLETE%20BIBLE%20STORY%20IN%203%20MINS%20-%20THE%20GREATEST%20STORY%20EVER%20TOLD.wmv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04664"/>
            <a:ext cx="9143999" cy="20882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ZA" sz="8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mash" panose="020B0603050302020204" pitchFamily="34" charset="0"/>
              </a:rPr>
              <a:t>Waarom</a:t>
            </a:r>
            <a:r>
              <a:rPr lang="en-ZA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mash" panose="020B0603050302020204" pitchFamily="34" charset="0"/>
              </a:rPr>
              <a:t/>
            </a:r>
            <a:br>
              <a:rPr lang="en-ZA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mash" panose="020B0603050302020204" pitchFamily="34" charset="0"/>
              </a:rPr>
            </a:br>
            <a:r>
              <a:rPr lang="en-ZA" sz="8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mash" panose="020B0603050302020204" pitchFamily="34" charset="0"/>
              </a:rPr>
              <a:t>Baanbrekers</a:t>
            </a:r>
            <a:r>
              <a:rPr lang="en-ZA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mash" panose="020B0603050302020204" pitchFamily="34" charset="0"/>
              </a:rPr>
              <a:t>?</a:t>
            </a:r>
            <a:endParaRPr lang="en-ZA" sz="8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mash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346" y="2781208"/>
            <a:ext cx="2578934" cy="25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838" y="4077352"/>
            <a:ext cx="2716234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33" y="2709200"/>
            <a:ext cx="2709175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077352"/>
            <a:ext cx="2520000" cy="2520000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367924" y="5956920"/>
            <a:ext cx="2242592" cy="640432"/>
          </a:xfrm>
          <a:prstGeom prst="rect">
            <a:avLst/>
          </a:prstGeom>
          <a:ln w="6350" cap="rnd">
            <a:noFill/>
          </a:ln>
        </p:spPr>
        <p:txBody>
          <a:bodyPr vert="horz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Carel</a:t>
            </a:r>
            <a:r>
              <a:rPr lang="en-Z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le Roux</a:t>
            </a:r>
            <a:endParaRPr lang="en-ZA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Watter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uitdagings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ondervind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hedendaagse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kind?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56895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66% van die kinders in S.A word deur 'n enkelouer of ander voog grootgemaak </a:t>
            </a:r>
            <a:r>
              <a:rPr lang="nl-N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(2013)</a:t>
            </a: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34.4% van Gauteng skoolkinders het aangemeld dat hulle in die laaste 2 jaar geboelie was. </a:t>
            </a:r>
            <a:r>
              <a:rPr lang="nl-N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(2013 UNISA Studie)</a:t>
            </a:r>
            <a:endParaRPr lang="nl-NL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097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Watter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uitdagings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ondervind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hedendaagse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kind?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5689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66% van die kinders in S.A word deur 'n enkelouer of ander voog grootgemaak </a:t>
            </a:r>
            <a:r>
              <a:rPr lang="nl-N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(2013)</a:t>
            </a: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34.4% van Gauteng skoolkinders het aangemeld dat hulle in die laaste 2 jaar geboelie was. </a:t>
            </a:r>
            <a:r>
              <a:rPr lang="nl-N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(2013 UNISA Studie)</a:t>
            </a:r>
            <a:endParaRPr lang="nl-NL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69% van S.A skoolkinders het in 'n 2012 studie erken dat dwelms by hulle skool te koop is.   34% het erken dat hulle in die laaste 6 maande dwelms gebruik het.</a:t>
            </a:r>
          </a:p>
        </p:txBody>
      </p:sp>
    </p:spTree>
    <p:extLst>
      <p:ext uri="{BB962C8B-B14F-4D97-AF65-F5344CB8AC3E}">
        <p14:creationId xmlns:p14="http://schemas.microsoft.com/office/powerpoint/2010/main" val="4388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Watter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uitdagings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ondervind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hedendaagse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kind?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568952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66% van die kinders in S.A. word deur 'n enkelouer of ander voog grootgemaak </a:t>
            </a:r>
            <a:r>
              <a:rPr lang="nl-N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(2013)</a:t>
            </a: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34.4% van Gauteng skoolkinders het aangemeld dat hulle in die laaste 2 jaar geboelie was. </a:t>
            </a:r>
            <a:r>
              <a:rPr lang="nl-N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(2013 UNISA Studie)</a:t>
            </a:r>
            <a:endParaRPr lang="nl-NL" sz="2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69% van S.A skoolkinders het in 'n 2012 studie erken dat dwelms by hulle skool te koop is.   34% het erken dat hulle in die laaste 6 maande dwelms gebruik het.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uit 4 S.A. tieners het probeer selfmoord pleeg.</a:t>
            </a:r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(Mail &amp; Guardian – 10 September 2014)</a:t>
            </a:r>
          </a:p>
        </p:txBody>
      </p:sp>
    </p:spTree>
    <p:extLst>
      <p:ext uri="{BB962C8B-B14F-4D97-AF65-F5344CB8AC3E}">
        <p14:creationId xmlns:p14="http://schemas.microsoft.com/office/powerpoint/2010/main" val="6925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708920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nl-N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van “subtiele” invloede?</a:t>
            </a:r>
          </a:p>
        </p:txBody>
      </p:sp>
    </p:spTree>
    <p:extLst>
      <p:ext uri="{BB962C8B-B14F-4D97-AF65-F5344CB8AC3E}">
        <p14:creationId xmlns:p14="http://schemas.microsoft.com/office/powerpoint/2010/main" val="37215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2924944"/>
            <a:ext cx="162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Tinkerbell clip</a:t>
            </a:r>
            <a:endParaRPr lang="en-ZA" dirty="0"/>
          </a:p>
        </p:txBody>
      </p:sp>
      <p:pic>
        <p:nvPicPr>
          <p:cNvPr id="5" name="Tinkerbel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1570" y="332656"/>
            <a:ext cx="7686854" cy="614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7667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digitale era gee ons kinders vrye toegang tot feitlik alle sienswyses en invloede.</a:t>
            </a:r>
          </a:p>
        </p:txBody>
      </p:sp>
    </p:spTree>
    <p:extLst>
      <p:ext uri="{BB962C8B-B14F-4D97-AF65-F5344CB8AC3E}">
        <p14:creationId xmlns:p14="http://schemas.microsoft.com/office/powerpoint/2010/main" val="7411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76672"/>
            <a:ext cx="856895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digitale era gee ons kinders vrye toegang tot feitlik alle sienswyses en invloede.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 Skepper en Verlosser word stelselmatig vervang met fantasie.</a:t>
            </a:r>
          </a:p>
        </p:txBody>
      </p:sp>
    </p:spTree>
    <p:extLst>
      <p:ext uri="{BB962C8B-B14F-4D97-AF65-F5344CB8AC3E}">
        <p14:creationId xmlns:p14="http://schemas.microsoft.com/office/powerpoint/2010/main" val="131356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76672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digitale era gee ons kinders vrye toegang tot feitlik alle sienswyses en invloede.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 Skepper en Verlosser word stelselmatig vervang met fantasie.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Christelike Godsdiens word al hoe meer in ons skole verban.</a:t>
            </a:r>
          </a:p>
        </p:txBody>
      </p:sp>
    </p:spTree>
    <p:extLst>
      <p:ext uri="{BB962C8B-B14F-4D97-AF65-F5344CB8AC3E}">
        <p14:creationId xmlns:p14="http://schemas.microsoft.com/office/powerpoint/2010/main" val="126016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76672"/>
            <a:ext cx="8568952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digitale era gee ons kinders vrye toegang tot feitlik alle sienswyses en invloede.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 Skepper en Verlosser word stelselmatig vervang 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 fantasie.</a:t>
            </a:r>
            <a:endParaRPr lang="nl-N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Christelike Godsdiens word al hoe meer in ons skole verban.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Evolusie word al hoe meer in ons skole verkondig.</a:t>
            </a:r>
          </a:p>
        </p:txBody>
      </p:sp>
    </p:spTree>
    <p:extLst>
      <p:ext uri="{BB962C8B-B14F-4D97-AF65-F5344CB8AC3E}">
        <p14:creationId xmlns:p14="http://schemas.microsoft.com/office/powerpoint/2010/main" val="2492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76672"/>
            <a:ext cx="85689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digitale era gee ons kinders vrye toegang tot feitlik alle sienswyses en invloede.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 Skepper en Verlosser word stelselmatig vervang 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 fantasie.</a:t>
            </a:r>
            <a:endParaRPr lang="nl-N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Christelike Godsdiens word al hoe meer in ons skole verban.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Evolusie word al hoe meer in ons skole verkondig.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Hoeveel tyd spandeer ons kinders aan Christelike onderrig?</a:t>
            </a:r>
          </a:p>
        </p:txBody>
      </p:sp>
    </p:spTree>
    <p:extLst>
      <p:ext uri="{BB962C8B-B14F-4D97-AF65-F5344CB8AC3E}">
        <p14:creationId xmlns:p14="http://schemas.microsoft.com/office/powerpoint/2010/main" val="139953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72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83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76672"/>
            <a:ext cx="8568952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digitale era gee ons kinders vrye toegang tot feitlik alle sienswyses en invloede.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 Skepper en Verlosser word stelselmatig vervang </a:t>
            </a:r>
            <a:r>
              <a:rPr lang="nl-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 fantasie.</a:t>
            </a:r>
            <a:endParaRPr lang="nl-N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Christelike Godsdiens word al hoe meer in ons skole verban.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Evolusie word al hoe meer in ons skole verkondig.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Hoeveel tyd spandeer ons kinders aan Christelike onderrig?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die Sabbat ‘n verlusting of ‘n straf?</a:t>
            </a:r>
          </a:p>
        </p:txBody>
      </p:sp>
    </p:spTree>
    <p:extLst>
      <p:ext uri="{BB962C8B-B14F-4D97-AF65-F5344CB8AC3E}">
        <p14:creationId xmlns:p14="http://schemas.microsoft.com/office/powerpoint/2010/main" val="4866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84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41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84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 kan nie ons kinders in 'n glaskas grootmaak nie – hulle sal blootgestel word. Maar ons kan vir hulle die kennis en vermoë gee om dit te weerstaan en die regte besluite te neem.</a:t>
            </a:r>
          </a:p>
        </p:txBody>
      </p:sp>
    </p:spTree>
    <p:extLst>
      <p:ext uri="{BB962C8B-B14F-4D97-AF65-F5344CB8AC3E}">
        <p14:creationId xmlns:p14="http://schemas.microsoft.com/office/powerpoint/2010/main" val="302839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84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56895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 kan nie ons kinders in 'n glaskas grootmaak nie – hulle sal blootgestel word. Maar ons kan vir hulle die kennis en vermoë gee om dit te weerstaan en die regte besluite te neem.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Ledigheid is die duiwel se oorkussing.</a:t>
            </a:r>
          </a:p>
        </p:txBody>
      </p:sp>
    </p:spTree>
    <p:extLst>
      <p:ext uri="{BB962C8B-B14F-4D97-AF65-F5344CB8AC3E}">
        <p14:creationId xmlns:p14="http://schemas.microsoft.com/office/powerpoint/2010/main" val="379358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84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56895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 kan nie ons kinders in 'n glaskas grootmaak nie – hulle sal blootgestel word. Maar ons kan vir hulle die kennis en vermoë gee om dit te weerstaan en die regte besluite te neem.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Ledigheid is die duiwel se oorkussing.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 verg 'n gemeenskap om 'n kind groot te maak.</a:t>
            </a:r>
          </a:p>
        </p:txBody>
      </p:sp>
    </p:spTree>
    <p:extLst>
      <p:ext uri="{BB962C8B-B14F-4D97-AF65-F5344CB8AC3E}">
        <p14:creationId xmlns:p14="http://schemas.microsoft.com/office/powerpoint/2010/main" val="166828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beskikbaar</a:t>
            </a:r>
            <a:endParaRPr lang="en-Z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553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beskikbaar</a:t>
            </a:r>
            <a:endParaRPr lang="en-Z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96752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Besige Bewers (5-6 jr)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8" y="960177"/>
            <a:ext cx="135458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beskikbaar</a:t>
            </a:r>
            <a:endParaRPr lang="en-Z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96752"/>
            <a:ext cx="856895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Besige Bewers (5-6 jr)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Voorslaggieklub (Gr 1 - 4)</a:t>
            </a:r>
          </a:p>
          <a:p>
            <a:pPr lvl="1">
              <a:spcAft>
                <a:spcPts val="1800"/>
              </a:spcAft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23,421 klubs, 1,365,256 lede (2013)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nl-N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97" y="2276872"/>
            <a:ext cx="1358119" cy="12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8" y="960177"/>
            <a:ext cx="135458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beskikbaar</a:t>
            </a:r>
            <a:endParaRPr lang="en-Z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96752"/>
            <a:ext cx="856895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Besige Bewers (5-6 jr)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Voorslaggieklub (Gr 1 - 4)</a:t>
            </a:r>
          </a:p>
          <a:p>
            <a:pPr lvl="1">
              <a:spcAft>
                <a:spcPts val="1800"/>
              </a:spcAft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23,421 klubs, 1,365,256 lede (2013)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nl-N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Baanbrekerklub (Gr 5-10)</a:t>
            </a:r>
          </a:p>
          <a:p>
            <a:pPr lvl="1">
              <a:spcAft>
                <a:spcPts val="1800"/>
              </a:spcAft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34,050 klubs, 1,547,141 lede (2013)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49" y="3753176"/>
            <a:ext cx="1289467" cy="12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97" y="2276872"/>
            <a:ext cx="1358119" cy="12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8" y="960177"/>
            <a:ext cx="135458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beskikbaar</a:t>
            </a:r>
            <a:endParaRPr lang="en-Z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96752"/>
            <a:ext cx="8568952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Besige Bewers (5-6 jr)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Voorslaggieklub (Gr 1 - 4)</a:t>
            </a:r>
          </a:p>
          <a:p>
            <a:pPr lvl="1">
              <a:spcAft>
                <a:spcPts val="1800"/>
              </a:spcAft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23,421 klubs, 1,365,256 lede (2013)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nl-N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Baanbrekerklub (Gr 5-10)</a:t>
            </a:r>
          </a:p>
          <a:p>
            <a:pPr lvl="1">
              <a:spcAft>
                <a:spcPts val="1800"/>
              </a:spcAft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34,050 klubs, 1,547,141 lede (2013)</a:t>
            </a:r>
          </a:p>
          <a:p>
            <a:pPr lvl="1">
              <a:spcAft>
                <a:spcPts val="1800"/>
              </a:spcAft>
            </a:pPr>
            <a:endParaRPr lang="nl-N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Hoofrigter (16 jaar en ouer)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49" y="3753176"/>
            <a:ext cx="1289467" cy="12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97" y="2276872"/>
            <a:ext cx="1358119" cy="12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8" y="960177"/>
            <a:ext cx="1354588" cy="126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45" y="5193336"/>
            <a:ext cx="1263171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8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72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671998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‘n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kinderoppasdiens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16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7209730"/>
              </p:ext>
            </p:extLst>
          </p:nvPr>
        </p:nvGraphicFramePr>
        <p:xfrm>
          <a:off x="179512" y="404664"/>
          <a:ext cx="87849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Uitleg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die Programme</a:t>
            </a:r>
          </a:p>
        </p:txBody>
      </p:sp>
    </p:spTree>
    <p:extLst>
      <p:ext uri="{BB962C8B-B14F-4D97-AF65-F5344CB8AC3E}">
        <p14:creationId xmlns:p14="http://schemas.microsoft.com/office/powerpoint/2010/main" val="4444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52220554"/>
              </p:ext>
            </p:extLst>
          </p:nvPr>
        </p:nvGraphicFramePr>
        <p:xfrm>
          <a:off x="179512" y="404664"/>
          <a:ext cx="87849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31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1451382"/>
              </p:ext>
            </p:extLst>
          </p:nvPr>
        </p:nvGraphicFramePr>
        <p:xfrm>
          <a:off x="179512" y="404664"/>
          <a:ext cx="87849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795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20784043"/>
              </p:ext>
            </p:extLst>
          </p:nvPr>
        </p:nvGraphicFramePr>
        <p:xfrm>
          <a:off x="179512" y="404664"/>
          <a:ext cx="87849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08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83499289"/>
              </p:ext>
            </p:extLst>
          </p:nvPr>
        </p:nvGraphicFramePr>
        <p:xfrm>
          <a:off x="179512" y="404664"/>
          <a:ext cx="87849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81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28186255"/>
              </p:ext>
            </p:extLst>
          </p:nvPr>
        </p:nvGraphicFramePr>
        <p:xfrm>
          <a:off x="179512" y="404664"/>
          <a:ext cx="87849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797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77128706"/>
              </p:ext>
            </p:extLst>
          </p:nvPr>
        </p:nvGraphicFramePr>
        <p:xfrm>
          <a:off x="179512" y="404664"/>
          <a:ext cx="87849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17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Goeie Evangelisasie en Gemeenskapsdiens geleentheid</a:t>
            </a:r>
          </a:p>
        </p:txBody>
      </p:sp>
    </p:spTree>
    <p:extLst>
      <p:ext uri="{BB962C8B-B14F-4D97-AF65-F5344CB8AC3E}">
        <p14:creationId xmlns:p14="http://schemas.microsoft.com/office/powerpoint/2010/main" val="4919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Goeie Evangelisasie en Gemeenskapsdiens geleentheid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957189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Reik uit na kinders in die gemeenskap wat dan ook hulle ouers en familie betrek.</a:t>
            </a:r>
          </a:p>
        </p:txBody>
      </p:sp>
    </p:spTree>
    <p:extLst>
      <p:ext uri="{BB962C8B-B14F-4D97-AF65-F5344CB8AC3E}">
        <p14:creationId xmlns:p14="http://schemas.microsoft.com/office/powerpoint/2010/main" val="1291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Goeie Evangelisasie en Gemeenskapsdiens geleentheid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957189"/>
            <a:ext cx="856895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Reik uit na kinders in die gemeenskap wat dan ook hulle ouers en familie betrek.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Dien die gemeenskap. (Bejaardes, siekes, </a:t>
            </a:r>
            <a:r>
              <a:rPr lang="nl-NL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armes)</a:t>
            </a:r>
            <a:endParaRPr lang="nl-N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58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72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671998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‘n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kinderoppasdiens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Z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‘n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militaristiese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35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Goeie Evangelisasie en Gemeenskapsdiens geleentheid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957189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Reik uit na kinders in die gemeenskap wat dan ook hulle ouers en familie betrek.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Dien die gemeenskap. (Bejaardes, siekes, armes)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getuig ons ook van Jesus se liefde en verlossing.</a:t>
            </a:r>
          </a:p>
        </p:txBody>
      </p:sp>
    </p:spTree>
    <p:extLst>
      <p:ext uri="{BB962C8B-B14F-4D97-AF65-F5344CB8AC3E}">
        <p14:creationId xmlns:p14="http://schemas.microsoft.com/office/powerpoint/2010/main" val="9558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3140968"/>
            <a:ext cx="238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Bible in 3 minutes clip</a:t>
            </a:r>
            <a:endParaRPr lang="en-ZA" dirty="0"/>
          </a:p>
        </p:txBody>
      </p:sp>
      <p:pic>
        <p:nvPicPr>
          <p:cNvPr id="5" name="THE COMPLETE BIBLE STORY IN 3 MINS - THE GREATEST STORY EVER TOL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7531" y="1052736"/>
            <a:ext cx="8472941" cy="47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14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Carel le Roux\Documents\Other Docs\Church\Strewers\Fotos\2014\Bekledingsdiens 2014\_S9B03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t="28074" r="28631" b="21622"/>
          <a:stretch/>
        </p:blipFill>
        <p:spPr bwMode="auto">
          <a:xfrm>
            <a:off x="683568" y="1341328"/>
            <a:ext cx="763827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Carel le Roux\Documents\Other Docs\Church\Strewers\Webtuiste\Foto's\Panorama Bekledingsdiens - 29 November 2014\_S9B03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5" t="16783" r="6914" b="7195"/>
          <a:stretch/>
        </p:blipFill>
        <p:spPr bwMode="auto">
          <a:xfrm>
            <a:off x="794365" y="1340768"/>
            <a:ext cx="752205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97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347323"/>
            <a:ext cx="7560918" cy="50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2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23692" r="15869" b="15236"/>
          <a:stretch/>
        </p:blipFill>
        <p:spPr bwMode="auto">
          <a:xfrm>
            <a:off x="755576" y="1484784"/>
            <a:ext cx="7539839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357886"/>
            <a:ext cx="672057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911" y="1357887"/>
            <a:ext cx="6552169" cy="491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340768"/>
            <a:ext cx="756000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5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72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671998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‘n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kinderoppasdiens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Z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‘n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militaristiese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‘n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remediërings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of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rehabilitasieprogram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Z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3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/>
          <a:stretch/>
        </p:blipFill>
        <p:spPr bwMode="auto">
          <a:xfrm>
            <a:off x="827584" y="1556792"/>
            <a:ext cx="7561445" cy="47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701258"/>
            <a:ext cx="7560000" cy="43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Carel le Roux\Documents\Other Docs\Church\Strewers\Fotos\2014\Bekledingsdiens 2014\_S9B0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16" y="1341328"/>
            <a:ext cx="756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17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6416" y="1341328"/>
            <a:ext cx="672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16" y="1782328"/>
            <a:ext cx="7560000" cy="4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9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16" y="1735078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6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16" y="1735078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16" y="1735078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16" y="1735078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16" y="1735078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72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934830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hoofdoel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om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elke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kind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jeug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op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hulle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ontwikkelingsvlak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help om ‘n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persoonlike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verhouding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 Jesus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ontwikkel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hulle horisonne te verbreed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83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16" y="1782328"/>
            <a:ext cx="7560000" cy="4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ZA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Baanbrekers</a:t>
            </a:r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5621" r="4747" b="6914"/>
          <a:stretch/>
        </p:blipFill>
        <p:spPr bwMode="auto">
          <a:xfrm>
            <a:off x="539552" y="1340768"/>
            <a:ext cx="795789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0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72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Waarom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924944"/>
            <a:ext cx="85689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die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liefde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dring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spcAft>
                <a:spcPts val="2400"/>
              </a:spcAft>
            </a:pP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Kor. 5:14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15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Watter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uitdagings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ondervind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hedendaagse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kind?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69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Watter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uitdagings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ondervind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en-Z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hedendaagse</a:t>
            </a: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kind?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66% van die kinders in S.A word deur 'n enkelouer of ander voog grootgemaak </a:t>
            </a:r>
            <a:r>
              <a:rPr lang="nl-N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(2013)</a:t>
            </a:r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5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457</TotalTime>
  <Words>1154</Words>
  <Application>Microsoft Office PowerPoint</Application>
  <PresentationFormat>On-screen Show (4:3)</PresentationFormat>
  <Paragraphs>148</Paragraphs>
  <Slides>61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Paper</vt:lpstr>
      <vt:lpstr>Waarom Baanbrekers?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Waarom Baanbrekers?</dc:title>
  <dc:creator>Carel le Roux</dc:creator>
  <cp:lastModifiedBy>Carel le Roux</cp:lastModifiedBy>
  <cp:revision>49</cp:revision>
  <dcterms:created xsi:type="dcterms:W3CDTF">2015-01-16T09:22:02Z</dcterms:created>
  <dcterms:modified xsi:type="dcterms:W3CDTF">2015-09-18T08:27:39Z</dcterms:modified>
</cp:coreProperties>
</file>